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88" r:id="rId2"/>
    <p:sldId id="287" r:id="rId3"/>
    <p:sldId id="261" r:id="rId4"/>
    <p:sldId id="289" r:id="rId5"/>
    <p:sldId id="278" r:id="rId6"/>
    <p:sldId id="264" r:id="rId7"/>
    <p:sldId id="280" r:id="rId8"/>
    <p:sldId id="265" r:id="rId9"/>
    <p:sldId id="279" r:id="rId10"/>
    <p:sldId id="291" r:id="rId11"/>
    <p:sldId id="268" r:id="rId12"/>
    <p:sldId id="281" r:id="rId13"/>
    <p:sldId id="282" r:id="rId14"/>
    <p:sldId id="283" r:id="rId15"/>
    <p:sldId id="284" r:id="rId16"/>
    <p:sldId id="285" r:id="rId17"/>
    <p:sldId id="286" r:id="rId18"/>
    <p:sldId id="290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FF0000"/>
    <a:srgbClr val="9900CC"/>
    <a:srgbClr val="FF99FF"/>
    <a:srgbClr val="CCFFCC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-7694" y="-6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6318-1085-4506-BA7E-16558D4D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7C24-212E-407E-969D-F23A88E2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75E2-E14B-47E7-A176-80F01C9A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AC1-024C-4DB8-AF03-D0F40909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50AE-69F6-4BA4-ABA4-4B753F74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F48C-C912-4445-8FAF-3671D6078E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66432"/>
      </p:ext>
    </p:extLst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8E9C-1D5B-47B3-B2C8-D3B7A709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3472B-F741-4516-941E-3E03AB14D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50651-FFA4-4405-A835-1B480194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C543-7F96-4699-A31D-A9517D96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C9264-2D47-4763-A2C8-2DA91645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6ECA4-9D33-439F-9498-64BDF58665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5601"/>
      </p:ext>
    </p:extLst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BF7D5-EE1C-47E4-B42E-D55B7DFED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E5495-7A48-4BDD-84C5-19B8A693E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2BDD1-9519-4103-9695-CD8888A0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E9BB-6D21-45D9-93EB-34D4D74C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597D-EEC5-4460-B647-11347F71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C193-4A86-487B-9D64-CFC6B85CC9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707480"/>
      </p:ext>
    </p:extLst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6B5E-E8CC-44B9-BD57-3C16CCA9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B719-9E52-4AA3-A9DD-77DA2DE0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70E9-C241-4910-B932-270D464C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70673-8BC1-4B81-A689-2114E57C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E785-0985-479A-9889-0EDBBAE0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A118-4D56-476F-B623-9FDF61E927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15117"/>
      </p:ext>
    </p:extLst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9096-F7E5-4E55-A155-D485AB0F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26A23-6835-48E7-9E30-2BAE2C044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977C-025F-40AB-B1CD-C65A3E8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F67C5-79F0-4F2A-BD01-9766852A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01DF-268A-491D-BAA6-97CD60DF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C7-5968-4AF5-A4A3-6745ED3868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9318"/>
      </p:ext>
    </p:extLst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EB55-58A3-437B-AD4D-4454370A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105E-DC5F-4C44-95D3-3F2BCDF72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B9C45-6815-4012-A385-D91262DFB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9CBA-1B61-4DE8-86FE-EF595C91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D2C93-2C19-4E68-94BB-268DE65B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74BF3-8043-4AFA-983B-369B0A22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16F6-661A-44E9-B246-B32EF73E8A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75754"/>
      </p:ext>
    </p:extLst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2011-164E-4E39-9551-43FFCC68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7FE15-988E-4BD6-9249-47D78D26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F1284-5445-4546-944F-6E8D022A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01865-DEE9-4803-B89A-EAE227DCA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60C37-E063-483A-9D59-764C70844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C3FFF-1843-4972-ADDE-873D733E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96B52-4440-48AE-B023-4AC0B1A3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18E1E-6F14-427D-8E31-A9E361E6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C77E-AD69-47F5-BF95-58BBBDC974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2462"/>
      </p:ext>
    </p:extLst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0607-FD63-477F-8082-EB45E3CF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05DF8-C7F0-43AD-A75E-1FD07F14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EDFB2-7ABB-4044-8748-17051361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08E0D-50B2-4D7A-A969-ED415717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CD50-B0FA-4FD2-A217-72E78D272F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152652"/>
      </p:ext>
    </p:extLst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B42A9-8394-4154-87DA-C3705F94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92DC1-E872-42FD-8B9A-ACA624DB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F3427-6793-4CB4-B5B6-3A0E9E38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D68-4AFA-4BFD-9CE9-DABDCE773A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300183"/>
      </p:ext>
    </p:extLst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6A46-169A-4F92-880D-6D66EEB7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D039-A9FA-4C98-959F-E36D272E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9188B-ADC0-49B5-905C-6D5DFD964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B9A64-55BC-4D4D-B990-5AF73548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8FBB6-E09E-4F71-A001-A2D2064C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EA5F7-0559-4E8E-84B7-E56EAF6C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142-BF3B-4B31-9B69-8A22BF7E1C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10557"/>
      </p:ext>
    </p:extLst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7A33-BF60-419F-9ED3-04937EBC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16CD7-8089-4DF3-A714-AF97BCC21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7D957-D6D9-462E-8F53-F81CA3A95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6613A-7DC4-450C-934C-79535133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90FA0-127C-4974-A246-7D7531BE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735F6-C420-4D75-BEFE-9E7BBABD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63BB-2CEB-46F7-9FFE-7A8012538C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57429"/>
      </p:ext>
    </p:extLst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9D13B-9F93-4B4D-AA75-78C5908E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FD860-EA06-44B9-AA06-77D02347F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63435-AC45-4387-BD16-4ADB5D125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105E2-3075-4CB0-A3FA-D022955D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B7DC-8B03-4C08-901E-A6A752C72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0C31-EF81-48BE-916B-2B0195C0F8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31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cover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C:\Users\DELL\Downloads\phu nu\hinh-nen-powerpoint-kute (1).jpg">
            <a:extLst>
              <a:ext uri="{FF2B5EF4-FFF2-40B4-BE49-F238E27FC236}">
                <a16:creationId xmlns:a16="http://schemas.microsoft.com/office/drawing/2014/main" id="{83E5BFB1-EEBA-4218-8294-74EB5149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9" descr="1018265obiutmb6vk">
            <a:extLst>
              <a:ext uri="{FF2B5EF4-FFF2-40B4-BE49-F238E27FC236}">
                <a16:creationId xmlns:a16="http://schemas.microsoft.com/office/drawing/2014/main" id="{A715670F-BE65-43D8-81E8-24B9D7B30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343">
            <a:off x="77788" y="2233613"/>
            <a:ext cx="82073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9" descr="1018265obiutmb6vk">
            <a:extLst>
              <a:ext uri="{FF2B5EF4-FFF2-40B4-BE49-F238E27FC236}">
                <a16:creationId xmlns:a16="http://schemas.microsoft.com/office/drawing/2014/main" id="{74D888D2-B82F-4BC0-92D4-2A30995C2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9870">
            <a:off x="8105775" y="2189163"/>
            <a:ext cx="8207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3" descr="AN686">
            <a:extLst>
              <a:ext uri="{FF2B5EF4-FFF2-40B4-BE49-F238E27FC236}">
                <a16:creationId xmlns:a16="http://schemas.microsoft.com/office/drawing/2014/main" id="{7F1DF002-66A4-49EA-8B8E-BDFF5E2848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WordArt 6">
            <a:extLst>
              <a:ext uri="{FF2B5EF4-FFF2-40B4-BE49-F238E27FC236}">
                <a16:creationId xmlns:a16="http://schemas.microsoft.com/office/drawing/2014/main" id="{97583F8F-86DC-4880-A81A-C26EF114A4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8788" y="2438400"/>
            <a:ext cx="6348412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Môn: Toán lớp 5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F0F08E4-2D44-4EE9-A266-136C876B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Viết các số sau dưới dạng số thập phân.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AC19EDC5-E8E9-4EF7-977F-CE6DF9DB90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295400"/>
                <a:ext cx="9144000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𝟐𝟎𝟎𝟐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AC19EDC5-E8E9-4EF7-977F-CE6DF9DB9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95400"/>
                <a:ext cx="9144000" cy="714683"/>
              </a:xfrm>
              <a:prstGeom prst="rect">
                <a:avLst/>
              </a:prstGeom>
              <a:blipFill>
                <a:blip r:embed="rId2"/>
                <a:stretch>
                  <a:fillRect l="-1333"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DE08ED98-B371-4D12-B630-D7045FFC9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71" y="2481570"/>
                <a:ext cx="1959429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0,3 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DE08ED98-B371-4D12-B630-D7045FFC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71" y="2481570"/>
                <a:ext cx="1959429" cy="714683"/>
              </a:xfrm>
              <a:prstGeom prst="rect">
                <a:avLst/>
              </a:prstGeom>
              <a:blipFill>
                <a:blip r:embed="rId3"/>
                <a:stretch>
                  <a:fillRect l="-6542" r="-4673"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3105995-4046-48F6-AF7F-93045A86E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0200" y="2362200"/>
                <a:ext cx="1959429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0,03 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3105995-4046-48F6-AF7F-93045A86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2362200"/>
                <a:ext cx="1959429" cy="714683"/>
              </a:xfrm>
              <a:prstGeom prst="rect">
                <a:avLst/>
              </a:prstGeom>
              <a:blipFill>
                <a:blip r:embed="rId4"/>
                <a:stretch>
                  <a:fillRect r="-2492" b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EDEB2C81-B209-4584-AFDB-795353FBF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71" y="3439886"/>
                <a:ext cx="2492828" cy="721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4,25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EDEB2C81-B209-4584-AFDB-795353FB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71" y="3439886"/>
                <a:ext cx="2492828" cy="721031"/>
              </a:xfrm>
              <a:prstGeom prst="rect">
                <a:avLst/>
              </a:prstGeom>
              <a:blipFill>
                <a:blip r:embed="rId5"/>
                <a:stretch>
                  <a:fillRect b="-7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7DC3A761-5E37-4893-85BB-6B019E0D2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0589" y="3420602"/>
                <a:ext cx="2492828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𝟐𝟎𝟎𝟐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= 2,002</a:t>
                </a:r>
              </a:p>
            </p:txBody>
          </p:sp>
        </mc:Choice>
        <mc:Fallback xmlns="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7DC3A761-5E37-4893-85BB-6B019E0D2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589" y="3420602"/>
                <a:ext cx="2492828" cy="714683"/>
              </a:xfrm>
              <a:prstGeom prst="rect">
                <a:avLst/>
              </a:prstGeom>
              <a:blipFill>
                <a:blip r:embed="rId6"/>
                <a:stretch>
                  <a:fillRect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574ACADD-0367-4A99-8945-E0B133A02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71" y="4625308"/>
                <a:ext cx="1959429" cy="712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 </a:t>
                </a: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574ACADD-0367-4A99-8945-E0B133A0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71" y="4625308"/>
                <a:ext cx="1959429" cy="712631"/>
              </a:xfrm>
              <a:prstGeom prst="rect">
                <a:avLst/>
              </a:prstGeom>
              <a:blipFill>
                <a:blip r:embed="rId7"/>
                <a:stretch>
                  <a:fillRect l="-6542" r="-7788"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F92D954E-CFAD-442B-930E-EF63E370D2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0589" y="4615170"/>
                <a:ext cx="2492828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0,6 </a:t>
                </a: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F92D954E-CFAD-442B-930E-EF63E370D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589" y="4615170"/>
                <a:ext cx="2492828" cy="714683"/>
              </a:xfrm>
              <a:prstGeom prst="rect">
                <a:avLst/>
              </a:prstGeom>
              <a:blipFill>
                <a:blip r:embed="rId8"/>
                <a:stretch>
                  <a:fillRect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CBF40880-6494-4A3D-8182-00D9A5EDDC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811478"/>
                <a:ext cx="2492828" cy="712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0,875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CBF40880-6494-4A3D-8182-00D9A5EDD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811478"/>
                <a:ext cx="2492828" cy="712759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B4AC2D27-0C8F-4361-83B0-3C0E95790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0589" y="5715000"/>
                <a:ext cx="2492828" cy="712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1,5 </a:t>
                </a:r>
              </a:p>
            </p:txBody>
          </p:sp>
        </mc:Choice>
        <mc:Fallback xmlns="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B4AC2D27-0C8F-4361-83B0-3C0E95790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589" y="5715000"/>
                <a:ext cx="2492828" cy="712631"/>
              </a:xfrm>
              <a:prstGeom prst="rect">
                <a:avLst/>
              </a:prstGeom>
              <a:blipFill>
                <a:blip r:embed="rId10"/>
                <a:stretch>
                  <a:fillRect b="-86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3351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E374EA91-EDB0-4471-A360-DB7512D7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/>
              <a:t>Bài 5: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0A3E4228-B9C3-46D0-B4CB-941EC7B6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685800" cy="2043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&lt;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&gt;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=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85B48BCA-FA41-46BB-85B1-DF4F4FDA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0"/>
            <a:ext cx="5029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      78,6  ......  78,59 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    9,478  .....  9,48  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  28,300  .....  28,3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    0,916  .....  0,906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62471D77-452A-4199-AD9E-674AE172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5541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&gt;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39854044-D882-45E6-B21D-7ED1587A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39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&lt;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479A8086-8A86-439B-BC7F-DD88CAB3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=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DA1E50B0-115C-4271-A99A-5481093E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733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&gt;</a:t>
            </a:r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A0B7FD38-4661-4B9F-B2A5-679AEE71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288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Toán: Ôn tập về số thập phân   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2" grpId="0"/>
      <p:bldP spid="389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bckgrnd017a">
            <a:extLst>
              <a:ext uri="{FF2B5EF4-FFF2-40B4-BE49-F238E27FC236}">
                <a16:creationId xmlns:a16="http://schemas.microsoft.com/office/drawing/2014/main" id="{F30274D8-A94E-49CC-AD2F-8314575C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WordArt 5">
            <a:extLst>
              <a:ext uri="{FF2B5EF4-FFF2-40B4-BE49-F238E27FC236}">
                <a16:creationId xmlns:a16="http://schemas.microsoft.com/office/drawing/2014/main" id="{371AF86B-ABC7-48B9-8BB4-04CF158422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6019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10" spc="-36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kern="10" spc="-36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>
            <a:extLst>
              <a:ext uri="{FF2B5EF4-FFF2-40B4-BE49-F238E27FC236}">
                <a16:creationId xmlns:a16="http://schemas.microsoft.com/office/drawing/2014/main" id="{DBEF26A9-3DF5-472E-A016-28A715DB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15" name="Oval 3">
            <a:extLst>
              <a:ext uri="{FF2B5EF4-FFF2-40B4-BE49-F238E27FC236}">
                <a16:creationId xmlns:a16="http://schemas.microsoft.com/office/drawing/2014/main" id="{AF09A48C-7BEF-40F9-9E6F-12C5EEDF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16" name="Oval 4">
            <a:extLst>
              <a:ext uri="{FF2B5EF4-FFF2-40B4-BE49-F238E27FC236}">
                <a16:creationId xmlns:a16="http://schemas.microsoft.com/office/drawing/2014/main" id="{9B118E6C-3AD9-4FC4-8D84-E9159BDE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17" name="Oval 5">
            <a:extLst>
              <a:ext uri="{FF2B5EF4-FFF2-40B4-BE49-F238E27FC236}">
                <a16:creationId xmlns:a16="http://schemas.microsoft.com/office/drawing/2014/main" id="{238B0416-0AC9-4E19-AC23-034682E1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18" name="Oval 6">
            <a:extLst>
              <a:ext uri="{FF2B5EF4-FFF2-40B4-BE49-F238E27FC236}">
                <a16:creationId xmlns:a16="http://schemas.microsoft.com/office/drawing/2014/main" id="{CA33D53C-2713-42A1-8D37-EA111FA9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19" name="Oval 7">
            <a:extLst>
              <a:ext uri="{FF2B5EF4-FFF2-40B4-BE49-F238E27FC236}">
                <a16:creationId xmlns:a16="http://schemas.microsoft.com/office/drawing/2014/main" id="{DEF7E169-446A-4FE1-8DE6-CF45FEEF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20" name="Oval 8">
            <a:extLst>
              <a:ext uri="{FF2B5EF4-FFF2-40B4-BE49-F238E27FC236}">
                <a16:creationId xmlns:a16="http://schemas.microsoft.com/office/drawing/2014/main" id="{E7B3E06C-81DE-4EFE-8AC6-2140A332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21" name="Oval 9">
            <a:extLst>
              <a:ext uri="{FF2B5EF4-FFF2-40B4-BE49-F238E27FC236}">
                <a16:creationId xmlns:a16="http://schemas.microsoft.com/office/drawing/2014/main" id="{33A0BFE8-B40D-4B1A-9324-8A08162E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22" name="Oval 10">
            <a:extLst>
              <a:ext uri="{FF2B5EF4-FFF2-40B4-BE49-F238E27FC236}">
                <a16:creationId xmlns:a16="http://schemas.microsoft.com/office/drawing/2014/main" id="{4456554D-F128-4032-9459-D0B23071A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23" name="Oval 11">
            <a:extLst>
              <a:ext uri="{FF2B5EF4-FFF2-40B4-BE49-F238E27FC236}">
                <a16:creationId xmlns:a16="http://schemas.microsoft.com/office/drawing/2014/main" id="{A533A06B-48A8-44CF-BDD1-16272DC1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4524" name="Group 12">
            <a:extLst>
              <a:ext uri="{FF2B5EF4-FFF2-40B4-BE49-F238E27FC236}">
                <a16:creationId xmlns:a16="http://schemas.microsoft.com/office/drawing/2014/main" id="{E203D4EA-7DFC-4CA5-B5D4-D2184F57540F}"/>
              </a:ext>
            </a:extLst>
          </p:cNvPr>
          <p:cNvGrpSpPr>
            <a:grpSpLocks/>
          </p:cNvGrpSpPr>
          <p:nvPr/>
        </p:nvGrpSpPr>
        <p:grpSpPr bwMode="auto">
          <a:xfrm>
            <a:off x="0" y="1066800"/>
            <a:ext cx="8915400" cy="3429000"/>
            <a:chOff x="781" y="3024"/>
            <a:chExt cx="4019" cy="1000"/>
          </a:xfrm>
        </p:grpSpPr>
        <p:sp>
          <p:nvSpPr>
            <p:cNvPr id="64525" name="AutoShape 19">
              <a:extLst>
                <a:ext uri="{FF2B5EF4-FFF2-40B4-BE49-F238E27FC236}">
                  <a16:creationId xmlns:a16="http://schemas.microsoft.com/office/drawing/2014/main" id="{997E3DAB-4B7C-4CD7-A52D-5B3995332D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rtl="1" eaLnBrk="1" hangingPunct="1"/>
              <a:endParaRPr lang="en-US" altLang="en-US" sz="1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526" name="Group 14">
              <a:extLst>
                <a:ext uri="{FF2B5EF4-FFF2-40B4-BE49-F238E27FC236}">
                  <a16:creationId xmlns:a16="http://schemas.microsoft.com/office/drawing/2014/main" id="{D1FE3D46-C322-4FE2-B51C-57D010BF8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4527" name="AutoShape 20">
                <a:extLst>
                  <a:ext uri="{FF2B5EF4-FFF2-40B4-BE49-F238E27FC236}">
                    <a16:creationId xmlns:a16="http://schemas.microsoft.com/office/drawing/2014/main" id="{1C334060-AF03-4852-B24B-C8176A56BD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rtl="1" eaLnBrk="1" hangingPunct="1"/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Trong số thập phân 3,25 chữ số 3 thuộc hàng nào?</a:t>
                </a:r>
                <a:endParaRPr lang="en-US" altLang="en-US" sz="28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A. H</a:t>
                </a:r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àng chục</a:t>
                </a:r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B. H</a:t>
                </a:r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àng phần mười</a:t>
                </a:r>
                <a:endParaRPr lang="en-US" alt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C. H</a:t>
                </a:r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àng đơn vị</a:t>
                </a:r>
                <a:r>
                  <a:rPr lang="en-US" altLang="en-US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           </a:t>
                </a:r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D. hàng phần trăm</a:t>
                </a:r>
                <a:r>
                  <a:rPr lang="en-US" altLang="en-US" sz="1800" b="1">
                    <a:latin typeface="Arial" panose="020B0604020202020204" pitchFamily="34" charset="0"/>
                  </a:rPr>
                  <a:t>                                                                 </a:t>
                </a:r>
              </a:p>
            </p:txBody>
          </p:sp>
          <p:sp>
            <p:nvSpPr>
              <p:cNvPr id="64528" name="AutoShape 21">
                <a:extLst>
                  <a:ext uri="{FF2B5EF4-FFF2-40B4-BE49-F238E27FC236}">
                    <a16:creationId xmlns:a16="http://schemas.microsoft.com/office/drawing/2014/main" id="{B915AB07-4C9B-4B00-8022-889760F9A5E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endParaRPr lang="en-US" altLang="en-US" sz="180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29" name="AutoShape 22">
                <a:extLst>
                  <a:ext uri="{FF2B5EF4-FFF2-40B4-BE49-F238E27FC236}">
                    <a16:creationId xmlns:a16="http://schemas.microsoft.com/office/drawing/2014/main" id="{F052BD29-914F-45C3-B1ED-9DA7982457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endParaRPr lang="en-US" altLang="en-US" sz="180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530" name="Text Box 29">
              <a:extLst>
                <a:ext uri="{FF2B5EF4-FFF2-40B4-BE49-F238E27FC236}">
                  <a16:creationId xmlns:a16="http://schemas.microsoft.com/office/drawing/2014/main" id="{67ACB912-928F-4DEE-AF67-3FE2EFFD942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531" name="Picture 19">
            <a:extLst>
              <a:ext uri="{FF2B5EF4-FFF2-40B4-BE49-F238E27FC236}">
                <a16:creationId xmlns:a16="http://schemas.microsoft.com/office/drawing/2014/main" id="{158A0485-AC13-4FBE-8702-6BCB88E967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>
            <a:extLst>
              <a:ext uri="{FF2B5EF4-FFF2-40B4-BE49-F238E27FC236}">
                <a16:creationId xmlns:a16="http://schemas.microsoft.com/office/drawing/2014/main" id="{F160D8B6-FC84-44B6-9FF9-BE9DC02D17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33" name="Group 21">
            <a:extLst>
              <a:ext uri="{FF2B5EF4-FFF2-40B4-BE49-F238E27FC236}">
                <a16:creationId xmlns:a16="http://schemas.microsoft.com/office/drawing/2014/main" id="{0EF9E1CF-B005-4B05-8A30-9AD5E987AD64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914400" cy="762000"/>
            <a:chOff x="1110" y="2656"/>
            <a:chExt cx="1549" cy="1351"/>
          </a:xfrm>
        </p:grpSpPr>
        <p:sp>
          <p:nvSpPr>
            <p:cNvPr id="64534" name="AutoShape 22">
              <a:extLst>
                <a:ext uri="{FF2B5EF4-FFF2-40B4-BE49-F238E27FC236}">
                  <a16:creationId xmlns:a16="http://schemas.microsoft.com/office/drawing/2014/main" id="{072615A5-FBD6-46DF-A171-7EDB922AC0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AutoShape 23">
              <a:extLst>
                <a:ext uri="{FF2B5EF4-FFF2-40B4-BE49-F238E27FC236}">
                  <a16:creationId xmlns:a16="http://schemas.microsoft.com/office/drawing/2014/main" id="{6AEB0FAA-5164-4D22-97DE-9DAB8A0B74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AutoShape 24">
              <a:extLst>
                <a:ext uri="{FF2B5EF4-FFF2-40B4-BE49-F238E27FC236}">
                  <a16:creationId xmlns:a16="http://schemas.microsoft.com/office/drawing/2014/main" id="{F240AC49-5F0B-43A8-B108-37DBF55AF8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64537" name="Oval 25">
            <a:extLst>
              <a:ext uri="{FF2B5EF4-FFF2-40B4-BE49-F238E27FC236}">
                <a16:creationId xmlns:a16="http://schemas.microsoft.com/office/drawing/2014/main" id="{D2CA1284-C1A2-488C-950A-5C6306094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38" name="Oval 26">
            <a:extLst>
              <a:ext uri="{FF2B5EF4-FFF2-40B4-BE49-F238E27FC236}">
                <a16:creationId xmlns:a16="http://schemas.microsoft.com/office/drawing/2014/main" id="{8C6CB537-3534-4FF2-B695-37B0596B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39" name="Oval 27">
            <a:extLst>
              <a:ext uri="{FF2B5EF4-FFF2-40B4-BE49-F238E27FC236}">
                <a16:creationId xmlns:a16="http://schemas.microsoft.com/office/drawing/2014/main" id="{84E04FE9-29BC-403E-8D6F-500F0E62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0" name="Oval 28">
            <a:extLst>
              <a:ext uri="{FF2B5EF4-FFF2-40B4-BE49-F238E27FC236}">
                <a16:creationId xmlns:a16="http://schemas.microsoft.com/office/drawing/2014/main" id="{137021DD-6ABD-4E62-A7D1-7C840BF9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1" name="Oval 29">
            <a:extLst>
              <a:ext uri="{FF2B5EF4-FFF2-40B4-BE49-F238E27FC236}">
                <a16:creationId xmlns:a16="http://schemas.microsoft.com/office/drawing/2014/main" id="{51106158-FC8D-4698-908A-3D56FA55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2" name="Oval 30">
            <a:extLst>
              <a:ext uri="{FF2B5EF4-FFF2-40B4-BE49-F238E27FC236}">
                <a16:creationId xmlns:a16="http://schemas.microsoft.com/office/drawing/2014/main" id="{A9705022-8CBD-4658-9292-8B26E0CB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3" name="Oval 31">
            <a:extLst>
              <a:ext uri="{FF2B5EF4-FFF2-40B4-BE49-F238E27FC236}">
                <a16:creationId xmlns:a16="http://schemas.microsoft.com/office/drawing/2014/main" id="{99C4F66B-A37F-483B-B8CC-2E06DE60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4" name="Oval 32">
            <a:extLst>
              <a:ext uri="{FF2B5EF4-FFF2-40B4-BE49-F238E27FC236}">
                <a16:creationId xmlns:a16="http://schemas.microsoft.com/office/drawing/2014/main" id="{5504E04D-C17E-49FF-AA54-D63F833B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5" name="Oval 33">
            <a:extLst>
              <a:ext uri="{FF2B5EF4-FFF2-40B4-BE49-F238E27FC236}">
                <a16:creationId xmlns:a16="http://schemas.microsoft.com/office/drawing/2014/main" id="{7606826C-AD63-4DE1-B888-AE59D18D1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6" name="Oval 34">
            <a:extLst>
              <a:ext uri="{FF2B5EF4-FFF2-40B4-BE49-F238E27FC236}">
                <a16:creationId xmlns:a16="http://schemas.microsoft.com/office/drawing/2014/main" id="{429D35D8-F857-49CC-A986-6D136855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7" name="Oval 35">
            <a:extLst>
              <a:ext uri="{FF2B5EF4-FFF2-40B4-BE49-F238E27FC236}">
                <a16:creationId xmlns:a16="http://schemas.microsoft.com/office/drawing/2014/main" id="{B9ECFF1A-336E-41E6-BA2B-3FAD5D024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4548" name="Group 36">
            <a:extLst>
              <a:ext uri="{FF2B5EF4-FFF2-40B4-BE49-F238E27FC236}">
                <a16:creationId xmlns:a16="http://schemas.microsoft.com/office/drawing/2014/main" id="{0C240D86-CBEE-47A4-9D6E-04DFD6597BF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914400" cy="762000"/>
            <a:chOff x="1110" y="2656"/>
            <a:chExt cx="1549" cy="1351"/>
          </a:xfrm>
        </p:grpSpPr>
        <p:sp>
          <p:nvSpPr>
            <p:cNvPr id="64549" name="AutoShape 37">
              <a:extLst>
                <a:ext uri="{FF2B5EF4-FFF2-40B4-BE49-F238E27FC236}">
                  <a16:creationId xmlns:a16="http://schemas.microsoft.com/office/drawing/2014/main" id="{D30A1064-2BC8-4F7B-B112-18274AFA13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0" name="AutoShape 38">
              <a:extLst>
                <a:ext uri="{FF2B5EF4-FFF2-40B4-BE49-F238E27FC236}">
                  <a16:creationId xmlns:a16="http://schemas.microsoft.com/office/drawing/2014/main" id="{1766C611-B890-4E14-9A60-99B091D0B7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AutoShape 39">
              <a:extLst>
                <a:ext uri="{FF2B5EF4-FFF2-40B4-BE49-F238E27FC236}">
                  <a16:creationId xmlns:a16="http://schemas.microsoft.com/office/drawing/2014/main" id="{9EA56BBE-A9A2-415F-8369-159EE00089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4552" name="Group 40">
            <a:extLst>
              <a:ext uri="{FF2B5EF4-FFF2-40B4-BE49-F238E27FC236}">
                <a16:creationId xmlns:a16="http://schemas.microsoft.com/office/drawing/2014/main" id="{E17E2C93-7E23-4D83-BB28-9566E4C1678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495800"/>
            <a:ext cx="7543800" cy="2362200"/>
            <a:chOff x="781" y="3024"/>
            <a:chExt cx="4019" cy="1000"/>
          </a:xfrm>
        </p:grpSpPr>
        <p:sp>
          <p:nvSpPr>
            <p:cNvPr id="64553" name="AutoShape 19">
              <a:extLst>
                <a:ext uri="{FF2B5EF4-FFF2-40B4-BE49-F238E27FC236}">
                  <a16:creationId xmlns:a16="http://schemas.microsoft.com/office/drawing/2014/main" id="{237C27B0-63B5-48F9-8381-262FE3B8B7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554" name="Group 42">
              <a:extLst>
                <a:ext uri="{FF2B5EF4-FFF2-40B4-BE49-F238E27FC236}">
                  <a16:creationId xmlns:a16="http://schemas.microsoft.com/office/drawing/2014/main" id="{DF642480-3D6C-40C5-9219-D19817B61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4555" name="AutoShape 20">
                <a:extLst>
                  <a:ext uri="{FF2B5EF4-FFF2-40B4-BE49-F238E27FC236}">
                    <a16:creationId xmlns:a16="http://schemas.microsoft.com/office/drawing/2014/main" id="{E5D4FA4E-EA92-4EC2-8F14-546042576E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r>
                  <a:rPr lang="en-US" alt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56" name="AutoShape 21">
                <a:extLst>
                  <a:ext uri="{FF2B5EF4-FFF2-40B4-BE49-F238E27FC236}">
                    <a16:creationId xmlns:a16="http://schemas.microsoft.com/office/drawing/2014/main" id="{A323B073-46EA-48EE-B809-1013E022DD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57" name="AutoShape 22">
                <a:extLst>
                  <a:ext uri="{FF2B5EF4-FFF2-40B4-BE49-F238E27FC236}">
                    <a16:creationId xmlns:a16="http://schemas.microsoft.com/office/drawing/2014/main" id="{0F77071D-666B-417C-B112-A33417835E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558" name="Text Box 29">
              <a:extLst>
                <a:ext uri="{FF2B5EF4-FFF2-40B4-BE49-F238E27FC236}">
                  <a16:creationId xmlns:a16="http://schemas.microsoft.com/office/drawing/2014/main" id="{E81A75F5-5D5D-486B-94CD-6CA8AEA1983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altLang="en-US" sz="32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en-US" sz="3200" b="1">
                  <a:solidFill>
                    <a:srgbClr val="0000CC"/>
                  </a:solidFill>
                  <a:latin typeface="Arial" panose="020B0604020202020204" pitchFamily="34" charset="0"/>
                </a:rPr>
                <a:t>àng đơn vị</a:t>
              </a:r>
            </a:p>
          </p:txBody>
        </p:sp>
      </p:grpSp>
      <p:sp>
        <p:nvSpPr>
          <p:cNvPr id="64559" name="Rectangle 47">
            <a:extLst>
              <a:ext uri="{FF2B5EF4-FFF2-40B4-BE49-F238E27FC236}">
                <a16:creationId xmlns:a16="http://schemas.microsoft.com/office/drawing/2014/main" id="{E9F55FDE-BAA3-4B57-BF68-7224033D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1300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4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8"/>
                  </p:tgtEl>
                </p:cond>
              </p:nextCondLst>
            </p:seq>
          </p:childTnLst>
        </p:cTn>
      </p:par>
    </p:tnLst>
    <p:bldLst>
      <p:bldP spid="64543" grpId="0" animBg="1"/>
      <p:bldP spid="64544" grpId="0" animBg="1"/>
      <p:bldP spid="64545" grpId="0" animBg="1"/>
      <p:bldP spid="64546" grpId="0" animBg="1"/>
      <p:bldP spid="645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>
            <a:extLst>
              <a:ext uri="{FF2B5EF4-FFF2-40B4-BE49-F238E27FC236}">
                <a16:creationId xmlns:a16="http://schemas.microsoft.com/office/drawing/2014/main" id="{AC914864-7A80-4731-B361-B9293F9D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39" name="Oval 3">
            <a:extLst>
              <a:ext uri="{FF2B5EF4-FFF2-40B4-BE49-F238E27FC236}">
                <a16:creationId xmlns:a16="http://schemas.microsoft.com/office/drawing/2014/main" id="{F7C70175-25F8-4DA9-8A30-30185E99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F45DA69A-B9BA-4E35-894E-1299F8E7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Oval 5">
            <a:extLst>
              <a:ext uri="{FF2B5EF4-FFF2-40B4-BE49-F238E27FC236}">
                <a16:creationId xmlns:a16="http://schemas.microsoft.com/office/drawing/2014/main" id="{3945FCA5-5749-4130-868E-CE23705B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24F6C47-3645-45F5-BBCF-F21DF003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3" name="Oval 7">
            <a:extLst>
              <a:ext uri="{FF2B5EF4-FFF2-40B4-BE49-F238E27FC236}">
                <a16:creationId xmlns:a16="http://schemas.microsoft.com/office/drawing/2014/main" id="{D45F7AFA-31D6-4CD1-8EC2-0DC3A373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4" name="Oval 8">
            <a:extLst>
              <a:ext uri="{FF2B5EF4-FFF2-40B4-BE49-F238E27FC236}">
                <a16:creationId xmlns:a16="http://schemas.microsoft.com/office/drawing/2014/main" id="{01D3EBD7-D279-4AC2-BA87-D0230922C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5" name="Oval 9">
            <a:extLst>
              <a:ext uri="{FF2B5EF4-FFF2-40B4-BE49-F238E27FC236}">
                <a16:creationId xmlns:a16="http://schemas.microsoft.com/office/drawing/2014/main" id="{7C3851EE-FD64-473C-B23B-C822C6956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6" name="Oval 10">
            <a:extLst>
              <a:ext uri="{FF2B5EF4-FFF2-40B4-BE49-F238E27FC236}">
                <a16:creationId xmlns:a16="http://schemas.microsoft.com/office/drawing/2014/main" id="{17B768B9-F821-4084-86F0-DDF054E7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47" name="Oval 11">
            <a:extLst>
              <a:ext uri="{FF2B5EF4-FFF2-40B4-BE49-F238E27FC236}">
                <a16:creationId xmlns:a16="http://schemas.microsoft.com/office/drawing/2014/main" id="{4D875C81-D1BB-436B-9BF8-CC56FECFA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5548" name="Group 12">
            <a:extLst>
              <a:ext uri="{FF2B5EF4-FFF2-40B4-BE49-F238E27FC236}">
                <a16:creationId xmlns:a16="http://schemas.microsoft.com/office/drawing/2014/main" id="{23FBCDA1-1C54-4AEF-ABD0-4B468C4DE7B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8610600" cy="4495800"/>
            <a:chOff x="781" y="3024"/>
            <a:chExt cx="4019" cy="1000"/>
          </a:xfrm>
        </p:grpSpPr>
        <p:sp>
          <p:nvSpPr>
            <p:cNvPr id="65549" name="AutoShape 19">
              <a:extLst>
                <a:ext uri="{FF2B5EF4-FFF2-40B4-BE49-F238E27FC236}">
                  <a16:creationId xmlns:a16="http://schemas.microsoft.com/office/drawing/2014/main" id="{AEC7DDD4-F1C8-4972-A756-865AB1ACBA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550" name="Group 14">
              <a:extLst>
                <a:ext uri="{FF2B5EF4-FFF2-40B4-BE49-F238E27FC236}">
                  <a16:creationId xmlns:a16="http://schemas.microsoft.com/office/drawing/2014/main" id="{CB977EB0-B394-42AA-82D2-58BB0A4B7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5551" name="AutoShape 20">
                <a:extLst>
                  <a:ext uri="{FF2B5EF4-FFF2-40B4-BE49-F238E27FC236}">
                    <a16:creationId xmlns:a16="http://schemas.microsoft.com/office/drawing/2014/main" id="{7C91E186-82DA-421C-838A-E8FCBEA0CF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8001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2573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1717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rtl="1" eaLnBrk="1" hangingPunct="1"/>
                <a:endParaRPr lang="en-US" altLang="en-US" sz="32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s</a:t>
                </a:r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ố thập phân 86,324 chữ số 3 thuộc </a:t>
                </a:r>
              </a:p>
              <a:p>
                <a:pPr rtl="1" eaLnBrk="1" hangingPunct="1"/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hàng nào?</a:t>
                </a:r>
                <a:endPara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H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àng chục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B. H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àng trăm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pPr rtl="1" eaLnBrk="1" hangingPunct="1"/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. Hàng phần mười        D. Hàng phần trăm</a:t>
                </a:r>
                <a:endPara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ar-SA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endParaRPr lang="en-US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52" name="AutoShape 21">
                <a:extLst>
                  <a:ext uri="{FF2B5EF4-FFF2-40B4-BE49-F238E27FC236}">
                    <a16:creationId xmlns:a16="http://schemas.microsoft.com/office/drawing/2014/main" id="{D6AB524A-9D84-4EFF-B0AA-20D4441250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53" name="AutoShape 22">
                <a:extLst>
                  <a:ext uri="{FF2B5EF4-FFF2-40B4-BE49-F238E27FC236}">
                    <a16:creationId xmlns:a16="http://schemas.microsoft.com/office/drawing/2014/main" id="{C7FFB352-4ED0-4B3F-A2EA-A044E429DE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54" name="Text Box 29">
              <a:extLst>
                <a:ext uri="{FF2B5EF4-FFF2-40B4-BE49-F238E27FC236}">
                  <a16:creationId xmlns:a16="http://schemas.microsoft.com/office/drawing/2014/main" id="{04D1BEC1-C7B0-4C25-91BC-DF00CAEAB2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555" name="Picture 19">
            <a:extLst>
              <a:ext uri="{FF2B5EF4-FFF2-40B4-BE49-F238E27FC236}">
                <a16:creationId xmlns:a16="http://schemas.microsoft.com/office/drawing/2014/main" id="{08052FAB-BE19-4943-B947-BB980E3A7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20">
            <a:extLst>
              <a:ext uri="{FF2B5EF4-FFF2-40B4-BE49-F238E27FC236}">
                <a16:creationId xmlns:a16="http://schemas.microsoft.com/office/drawing/2014/main" id="{72DB2EBE-0E1F-4432-87AC-D6B896C3BD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57" name="Group 21">
            <a:extLst>
              <a:ext uri="{FF2B5EF4-FFF2-40B4-BE49-F238E27FC236}">
                <a16:creationId xmlns:a16="http://schemas.microsoft.com/office/drawing/2014/main" id="{BAE42C0C-A8DE-4EEA-8617-58A93F43DED6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914400" cy="762000"/>
            <a:chOff x="1110" y="2656"/>
            <a:chExt cx="1549" cy="1351"/>
          </a:xfrm>
        </p:grpSpPr>
        <p:sp>
          <p:nvSpPr>
            <p:cNvPr id="65558" name="AutoShape 22">
              <a:extLst>
                <a:ext uri="{FF2B5EF4-FFF2-40B4-BE49-F238E27FC236}">
                  <a16:creationId xmlns:a16="http://schemas.microsoft.com/office/drawing/2014/main" id="{2B44D634-6CB6-4FB3-B273-EC9E490544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AutoShape 23">
              <a:extLst>
                <a:ext uri="{FF2B5EF4-FFF2-40B4-BE49-F238E27FC236}">
                  <a16:creationId xmlns:a16="http://schemas.microsoft.com/office/drawing/2014/main" id="{4148E2B8-9074-4B76-8093-FF841EA026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AutoShape 24">
              <a:extLst>
                <a:ext uri="{FF2B5EF4-FFF2-40B4-BE49-F238E27FC236}">
                  <a16:creationId xmlns:a16="http://schemas.microsoft.com/office/drawing/2014/main" id="{6DD67FD0-0CA4-4C76-92C7-49F1475359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65561" name="Oval 25">
            <a:extLst>
              <a:ext uri="{FF2B5EF4-FFF2-40B4-BE49-F238E27FC236}">
                <a16:creationId xmlns:a16="http://schemas.microsoft.com/office/drawing/2014/main" id="{59A4D248-8894-492B-A650-4B939F39E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2" name="Oval 26">
            <a:extLst>
              <a:ext uri="{FF2B5EF4-FFF2-40B4-BE49-F238E27FC236}">
                <a16:creationId xmlns:a16="http://schemas.microsoft.com/office/drawing/2014/main" id="{9B233C58-A465-4E12-BE7C-FA24325F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3" name="Oval 27">
            <a:extLst>
              <a:ext uri="{FF2B5EF4-FFF2-40B4-BE49-F238E27FC236}">
                <a16:creationId xmlns:a16="http://schemas.microsoft.com/office/drawing/2014/main" id="{2CD4CE37-F4E5-4079-BC1A-0016FEFC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4" name="Oval 28">
            <a:extLst>
              <a:ext uri="{FF2B5EF4-FFF2-40B4-BE49-F238E27FC236}">
                <a16:creationId xmlns:a16="http://schemas.microsoft.com/office/drawing/2014/main" id="{B7E8144C-6105-4742-BBF0-F665FD82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5" name="Oval 29">
            <a:extLst>
              <a:ext uri="{FF2B5EF4-FFF2-40B4-BE49-F238E27FC236}">
                <a16:creationId xmlns:a16="http://schemas.microsoft.com/office/drawing/2014/main" id="{94AD9DAD-9BF4-4A90-A5FA-0BB960CF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6" name="Oval 30">
            <a:extLst>
              <a:ext uri="{FF2B5EF4-FFF2-40B4-BE49-F238E27FC236}">
                <a16:creationId xmlns:a16="http://schemas.microsoft.com/office/drawing/2014/main" id="{DA5086CD-99A3-4D3F-AF70-1C879F2E8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7" name="Oval 31">
            <a:extLst>
              <a:ext uri="{FF2B5EF4-FFF2-40B4-BE49-F238E27FC236}">
                <a16:creationId xmlns:a16="http://schemas.microsoft.com/office/drawing/2014/main" id="{0CDDE69E-2C22-4AC9-B4FC-2D70285E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8" name="Oval 32">
            <a:extLst>
              <a:ext uri="{FF2B5EF4-FFF2-40B4-BE49-F238E27FC236}">
                <a16:creationId xmlns:a16="http://schemas.microsoft.com/office/drawing/2014/main" id="{E35FFFD6-C731-42FD-AD6E-8275CED1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9" name="Oval 33">
            <a:extLst>
              <a:ext uri="{FF2B5EF4-FFF2-40B4-BE49-F238E27FC236}">
                <a16:creationId xmlns:a16="http://schemas.microsoft.com/office/drawing/2014/main" id="{E90EE1C6-7E14-4914-9339-3226F098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0" name="Oval 34">
            <a:extLst>
              <a:ext uri="{FF2B5EF4-FFF2-40B4-BE49-F238E27FC236}">
                <a16:creationId xmlns:a16="http://schemas.microsoft.com/office/drawing/2014/main" id="{972EB802-8711-4C27-8A80-373350F0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1" name="Oval 35">
            <a:extLst>
              <a:ext uri="{FF2B5EF4-FFF2-40B4-BE49-F238E27FC236}">
                <a16:creationId xmlns:a16="http://schemas.microsoft.com/office/drawing/2014/main" id="{91983ED1-BE6E-4337-ACF0-B34E1A75E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5572" name="Group 36">
            <a:extLst>
              <a:ext uri="{FF2B5EF4-FFF2-40B4-BE49-F238E27FC236}">
                <a16:creationId xmlns:a16="http://schemas.microsoft.com/office/drawing/2014/main" id="{9EC447C2-73A9-4BD9-B859-752BBD06764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914400" cy="762000"/>
            <a:chOff x="1110" y="2656"/>
            <a:chExt cx="1549" cy="1351"/>
          </a:xfrm>
        </p:grpSpPr>
        <p:sp>
          <p:nvSpPr>
            <p:cNvPr id="65573" name="AutoShape 37">
              <a:extLst>
                <a:ext uri="{FF2B5EF4-FFF2-40B4-BE49-F238E27FC236}">
                  <a16:creationId xmlns:a16="http://schemas.microsoft.com/office/drawing/2014/main" id="{8F2DDD9D-D8AE-47EF-9D52-F6A663ACCC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AutoShape 38">
              <a:extLst>
                <a:ext uri="{FF2B5EF4-FFF2-40B4-BE49-F238E27FC236}">
                  <a16:creationId xmlns:a16="http://schemas.microsoft.com/office/drawing/2014/main" id="{DA43DBF5-ED2B-4BB0-9253-1E137FC575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AutoShape 39">
              <a:extLst>
                <a:ext uri="{FF2B5EF4-FFF2-40B4-BE49-F238E27FC236}">
                  <a16:creationId xmlns:a16="http://schemas.microsoft.com/office/drawing/2014/main" id="{6FC82063-CEBC-40DD-AB8D-BB26DFB858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5576" name="Group 40">
            <a:extLst>
              <a:ext uri="{FF2B5EF4-FFF2-40B4-BE49-F238E27FC236}">
                <a16:creationId xmlns:a16="http://schemas.microsoft.com/office/drawing/2014/main" id="{EBCDC645-70B7-47A8-AECC-FA0FCDEA518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953000"/>
            <a:ext cx="7543800" cy="1676400"/>
            <a:chOff x="781" y="3024"/>
            <a:chExt cx="4019" cy="1000"/>
          </a:xfrm>
        </p:grpSpPr>
        <p:sp>
          <p:nvSpPr>
            <p:cNvPr id="65577" name="AutoShape 19">
              <a:extLst>
                <a:ext uri="{FF2B5EF4-FFF2-40B4-BE49-F238E27FC236}">
                  <a16:creationId xmlns:a16="http://schemas.microsoft.com/office/drawing/2014/main" id="{28825683-A7B8-4A62-A32F-6752795F1F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578" name="Group 42">
              <a:extLst>
                <a:ext uri="{FF2B5EF4-FFF2-40B4-BE49-F238E27FC236}">
                  <a16:creationId xmlns:a16="http://schemas.microsoft.com/office/drawing/2014/main" id="{B995C5A1-6B32-4B0C-BA21-DC8407EB7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5579" name="AutoShape 20">
                <a:extLst>
                  <a:ext uri="{FF2B5EF4-FFF2-40B4-BE49-F238E27FC236}">
                    <a16:creationId xmlns:a16="http://schemas.microsoft.com/office/drawing/2014/main" id="{F2D57F2E-2E46-4EB2-9EF1-A25B611B4E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r>
                  <a:rPr lang="en-US" alt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H</a:t>
                </a:r>
                <a:r>
                  <a:rPr lang="en-US" altLang="en-US" sz="36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àng phần mười</a:t>
                </a:r>
              </a:p>
            </p:txBody>
          </p:sp>
          <p:sp>
            <p:nvSpPr>
              <p:cNvPr id="65580" name="AutoShape 21">
                <a:extLst>
                  <a:ext uri="{FF2B5EF4-FFF2-40B4-BE49-F238E27FC236}">
                    <a16:creationId xmlns:a16="http://schemas.microsoft.com/office/drawing/2014/main" id="{D543F226-82E6-4ABA-8A7B-FD9BFCDEA6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1" name="AutoShape 22">
                <a:extLst>
                  <a:ext uri="{FF2B5EF4-FFF2-40B4-BE49-F238E27FC236}">
                    <a16:creationId xmlns:a16="http://schemas.microsoft.com/office/drawing/2014/main" id="{2DEE9CA2-23A8-47EF-8606-A89E240164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82" name="Text Box 29">
              <a:extLst>
                <a:ext uri="{FF2B5EF4-FFF2-40B4-BE49-F238E27FC236}">
                  <a16:creationId xmlns:a16="http://schemas.microsoft.com/office/drawing/2014/main" id="{5D7ADEDF-65DC-4E60-9D75-94B41EF5EEE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DA222A8F-6979-4C8E-A9C2-91D6D4D2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5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2"/>
                  </p:tgtEl>
                </p:cond>
              </p:nextCondLst>
            </p:seq>
          </p:childTnLst>
        </p:cTn>
      </p:par>
    </p:tnLst>
    <p:bldLst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>
            <a:extLst>
              <a:ext uri="{FF2B5EF4-FFF2-40B4-BE49-F238E27FC236}">
                <a16:creationId xmlns:a16="http://schemas.microsoft.com/office/drawing/2014/main" id="{F6356D30-7383-407F-AACD-BA6EABD7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3" name="Oval 3">
            <a:extLst>
              <a:ext uri="{FF2B5EF4-FFF2-40B4-BE49-F238E27FC236}">
                <a16:creationId xmlns:a16="http://schemas.microsoft.com/office/drawing/2014/main" id="{662AC0D4-5831-4E17-8AB4-8C18B810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4" name="Oval 4">
            <a:extLst>
              <a:ext uri="{FF2B5EF4-FFF2-40B4-BE49-F238E27FC236}">
                <a16:creationId xmlns:a16="http://schemas.microsoft.com/office/drawing/2014/main" id="{8A6A5D78-206C-416C-89D7-C66895FB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5" name="Oval 5">
            <a:extLst>
              <a:ext uri="{FF2B5EF4-FFF2-40B4-BE49-F238E27FC236}">
                <a16:creationId xmlns:a16="http://schemas.microsoft.com/office/drawing/2014/main" id="{300ECA9C-C416-472E-9EF9-B57499C7B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6" name="Oval 6">
            <a:extLst>
              <a:ext uri="{FF2B5EF4-FFF2-40B4-BE49-F238E27FC236}">
                <a16:creationId xmlns:a16="http://schemas.microsoft.com/office/drawing/2014/main" id="{4264AFDB-DDC8-4461-8076-31A6B3D7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7" name="Oval 7">
            <a:extLst>
              <a:ext uri="{FF2B5EF4-FFF2-40B4-BE49-F238E27FC236}">
                <a16:creationId xmlns:a16="http://schemas.microsoft.com/office/drawing/2014/main" id="{9E63514E-3D47-480C-A075-FAB662DC9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8" name="Oval 8">
            <a:extLst>
              <a:ext uri="{FF2B5EF4-FFF2-40B4-BE49-F238E27FC236}">
                <a16:creationId xmlns:a16="http://schemas.microsoft.com/office/drawing/2014/main" id="{ED2F0574-267B-46D6-9B54-0E8C863B4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69" name="Oval 9">
            <a:extLst>
              <a:ext uri="{FF2B5EF4-FFF2-40B4-BE49-F238E27FC236}">
                <a16:creationId xmlns:a16="http://schemas.microsoft.com/office/drawing/2014/main" id="{68E1A066-6751-4B62-AC43-0EE582EC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70" name="Oval 10">
            <a:extLst>
              <a:ext uri="{FF2B5EF4-FFF2-40B4-BE49-F238E27FC236}">
                <a16:creationId xmlns:a16="http://schemas.microsoft.com/office/drawing/2014/main" id="{BA2F4A4A-BF82-4BD3-8466-E2C161F97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71" name="Oval 11">
            <a:extLst>
              <a:ext uri="{FF2B5EF4-FFF2-40B4-BE49-F238E27FC236}">
                <a16:creationId xmlns:a16="http://schemas.microsoft.com/office/drawing/2014/main" id="{900A82A7-F1E7-4C1D-A928-EA36C5C7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id="{7DEAA955-3160-4908-9D32-C7880198339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762000"/>
            <a:ext cx="8915400" cy="4343400"/>
            <a:chOff x="781" y="3024"/>
            <a:chExt cx="4019" cy="1000"/>
          </a:xfrm>
        </p:grpSpPr>
        <p:sp>
          <p:nvSpPr>
            <p:cNvPr id="66573" name="AutoShape 19">
              <a:extLst>
                <a:ext uri="{FF2B5EF4-FFF2-40B4-BE49-F238E27FC236}">
                  <a16:creationId xmlns:a16="http://schemas.microsoft.com/office/drawing/2014/main" id="{AA6DB89E-4530-447E-A097-3525CD4775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574" name="Group 14">
              <a:extLst>
                <a:ext uri="{FF2B5EF4-FFF2-40B4-BE49-F238E27FC236}">
                  <a16:creationId xmlns:a16="http://schemas.microsoft.com/office/drawing/2014/main" id="{4DFE639F-64AD-4B3C-B1DD-B3D7CB0FE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6575" name="AutoShape 20">
                <a:extLst>
                  <a:ext uri="{FF2B5EF4-FFF2-40B4-BE49-F238E27FC236}">
                    <a16:creationId xmlns:a16="http://schemas.microsoft.com/office/drawing/2014/main" id="{18731E4F-863F-44AC-9D0F-526F79B9B1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8001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2573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1717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rtl="1" eaLnBrk="1" hangingPunct="1"/>
                <a:endParaRPr lang="en-US" altLang="en-US" sz="32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endPara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ố thập phân 25,477 đọc là:</a:t>
                </a:r>
                <a:endPara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Hai lăm phẩy bốn trăm bảy bảy</a:t>
                </a:r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 rtl="1" eaLnBrk="1" hangingPunct="1"/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B. Hai m</a:t>
                </a:r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ươi lăm phẩy bốn trăm bảy bảy</a:t>
                </a:r>
                <a:endParaRPr lang="en-US" altLang="en-US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C</a:t>
                </a:r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. Hai lăm phẩy bốn bảy  bảy</a:t>
                </a:r>
              </a:p>
              <a:p>
                <a:pPr rtl="1" eaLnBrk="1" hangingPunct="1"/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   D. Hai mươi lăm phẩy bốn trăm bảy mươi bảy</a:t>
                </a:r>
              </a:p>
              <a:p>
                <a:pPr rtl="1" eaLnBrk="1" hangingPunct="1"/>
                <a:endParaRPr lang="en-US" alt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ar-SA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endParaRPr lang="en-US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576" name="AutoShape 21">
                <a:extLst>
                  <a:ext uri="{FF2B5EF4-FFF2-40B4-BE49-F238E27FC236}">
                    <a16:creationId xmlns:a16="http://schemas.microsoft.com/office/drawing/2014/main" id="{3963528C-4FE5-4402-BDF8-F5110FED24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577" name="AutoShape 22">
                <a:extLst>
                  <a:ext uri="{FF2B5EF4-FFF2-40B4-BE49-F238E27FC236}">
                    <a16:creationId xmlns:a16="http://schemas.microsoft.com/office/drawing/2014/main" id="{C46C19A7-B859-47BF-877C-9366B626AA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578" name="Text Box 29">
              <a:extLst>
                <a:ext uri="{FF2B5EF4-FFF2-40B4-BE49-F238E27FC236}">
                  <a16:creationId xmlns:a16="http://schemas.microsoft.com/office/drawing/2014/main" id="{694CEA2A-5267-4D39-8E35-EEBF11334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6579" name="Picture 19">
            <a:extLst>
              <a:ext uri="{FF2B5EF4-FFF2-40B4-BE49-F238E27FC236}">
                <a16:creationId xmlns:a16="http://schemas.microsoft.com/office/drawing/2014/main" id="{73954101-C025-431D-94E6-2350BFCD83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>
            <a:extLst>
              <a:ext uri="{FF2B5EF4-FFF2-40B4-BE49-F238E27FC236}">
                <a16:creationId xmlns:a16="http://schemas.microsoft.com/office/drawing/2014/main" id="{10E95C7A-AB84-4371-8DED-0DC559731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581" name="Group 21">
            <a:extLst>
              <a:ext uri="{FF2B5EF4-FFF2-40B4-BE49-F238E27FC236}">
                <a16:creationId xmlns:a16="http://schemas.microsoft.com/office/drawing/2014/main" id="{105CC36D-42A4-4DED-B9DD-D757DB0FEC30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914400" cy="762000"/>
            <a:chOff x="1110" y="2656"/>
            <a:chExt cx="1549" cy="1351"/>
          </a:xfrm>
        </p:grpSpPr>
        <p:sp>
          <p:nvSpPr>
            <p:cNvPr id="66582" name="AutoShape 22">
              <a:extLst>
                <a:ext uri="{FF2B5EF4-FFF2-40B4-BE49-F238E27FC236}">
                  <a16:creationId xmlns:a16="http://schemas.microsoft.com/office/drawing/2014/main" id="{8203C7D3-73BB-439D-99D4-0190F61830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utoShape 23">
              <a:extLst>
                <a:ext uri="{FF2B5EF4-FFF2-40B4-BE49-F238E27FC236}">
                  <a16:creationId xmlns:a16="http://schemas.microsoft.com/office/drawing/2014/main" id="{63F8920E-BDC1-465A-BB43-1328553A85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utoShape 24">
              <a:extLst>
                <a:ext uri="{FF2B5EF4-FFF2-40B4-BE49-F238E27FC236}">
                  <a16:creationId xmlns:a16="http://schemas.microsoft.com/office/drawing/2014/main" id="{376FE2FD-B062-4095-A291-B4CB910372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66585" name="Oval 25">
            <a:extLst>
              <a:ext uri="{FF2B5EF4-FFF2-40B4-BE49-F238E27FC236}">
                <a16:creationId xmlns:a16="http://schemas.microsoft.com/office/drawing/2014/main" id="{6D01D870-9673-4D17-B9AC-70D84A9D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86" name="Oval 26">
            <a:extLst>
              <a:ext uri="{FF2B5EF4-FFF2-40B4-BE49-F238E27FC236}">
                <a16:creationId xmlns:a16="http://schemas.microsoft.com/office/drawing/2014/main" id="{EE800925-BF21-4240-8C1B-D3BC93E81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87" name="Oval 27">
            <a:extLst>
              <a:ext uri="{FF2B5EF4-FFF2-40B4-BE49-F238E27FC236}">
                <a16:creationId xmlns:a16="http://schemas.microsoft.com/office/drawing/2014/main" id="{031A7AF0-6DBE-460D-8723-904527C7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88" name="Oval 28">
            <a:extLst>
              <a:ext uri="{FF2B5EF4-FFF2-40B4-BE49-F238E27FC236}">
                <a16:creationId xmlns:a16="http://schemas.microsoft.com/office/drawing/2014/main" id="{AA54C71D-4B9B-464D-AD31-4213BA488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89" name="Oval 29">
            <a:extLst>
              <a:ext uri="{FF2B5EF4-FFF2-40B4-BE49-F238E27FC236}">
                <a16:creationId xmlns:a16="http://schemas.microsoft.com/office/drawing/2014/main" id="{B44FD105-5BC3-4504-848E-A217EA7B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0" name="Oval 30">
            <a:extLst>
              <a:ext uri="{FF2B5EF4-FFF2-40B4-BE49-F238E27FC236}">
                <a16:creationId xmlns:a16="http://schemas.microsoft.com/office/drawing/2014/main" id="{CD304508-B89E-439A-88C4-95F47F04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1" name="Oval 31">
            <a:extLst>
              <a:ext uri="{FF2B5EF4-FFF2-40B4-BE49-F238E27FC236}">
                <a16:creationId xmlns:a16="http://schemas.microsoft.com/office/drawing/2014/main" id="{AC9A4BAF-7330-4E35-898C-28EF9313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2" name="Oval 32">
            <a:extLst>
              <a:ext uri="{FF2B5EF4-FFF2-40B4-BE49-F238E27FC236}">
                <a16:creationId xmlns:a16="http://schemas.microsoft.com/office/drawing/2014/main" id="{977CF1CD-8F7D-4EE1-911D-91342629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3" name="Oval 33">
            <a:extLst>
              <a:ext uri="{FF2B5EF4-FFF2-40B4-BE49-F238E27FC236}">
                <a16:creationId xmlns:a16="http://schemas.microsoft.com/office/drawing/2014/main" id="{50B4CEB4-B582-45C5-BB52-607417F0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4" name="Oval 34">
            <a:extLst>
              <a:ext uri="{FF2B5EF4-FFF2-40B4-BE49-F238E27FC236}">
                <a16:creationId xmlns:a16="http://schemas.microsoft.com/office/drawing/2014/main" id="{A82187AF-B7C5-4354-95B6-34CF5D435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5" name="Oval 35">
            <a:extLst>
              <a:ext uri="{FF2B5EF4-FFF2-40B4-BE49-F238E27FC236}">
                <a16:creationId xmlns:a16="http://schemas.microsoft.com/office/drawing/2014/main" id="{87470570-7ED5-4C21-8405-2C9EC15B3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6596" name="Group 36">
            <a:extLst>
              <a:ext uri="{FF2B5EF4-FFF2-40B4-BE49-F238E27FC236}">
                <a16:creationId xmlns:a16="http://schemas.microsoft.com/office/drawing/2014/main" id="{392AF535-41A2-4CAF-BF46-9F2F9BBD142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52413"/>
            <a:ext cx="914400" cy="762000"/>
            <a:chOff x="1110" y="2656"/>
            <a:chExt cx="1549" cy="1351"/>
          </a:xfrm>
        </p:grpSpPr>
        <p:sp>
          <p:nvSpPr>
            <p:cNvPr id="66597" name="AutoShape 37">
              <a:extLst>
                <a:ext uri="{FF2B5EF4-FFF2-40B4-BE49-F238E27FC236}">
                  <a16:creationId xmlns:a16="http://schemas.microsoft.com/office/drawing/2014/main" id="{BEB8BE16-D1E8-4FD1-9E81-E2C20F6DED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8" name="AutoShape 38">
              <a:extLst>
                <a:ext uri="{FF2B5EF4-FFF2-40B4-BE49-F238E27FC236}">
                  <a16:creationId xmlns:a16="http://schemas.microsoft.com/office/drawing/2014/main" id="{79F7A4D4-E4D0-4BA3-8F0D-22DC32A0B3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9" name="AutoShape 39">
              <a:extLst>
                <a:ext uri="{FF2B5EF4-FFF2-40B4-BE49-F238E27FC236}">
                  <a16:creationId xmlns:a16="http://schemas.microsoft.com/office/drawing/2014/main" id="{E5FDBBF9-1375-4AE4-BC1C-017DB27FF8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6600" name="Group 40">
            <a:extLst>
              <a:ext uri="{FF2B5EF4-FFF2-40B4-BE49-F238E27FC236}">
                <a16:creationId xmlns:a16="http://schemas.microsoft.com/office/drawing/2014/main" id="{F3734664-EF61-4FBC-A5DE-E32A306474B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953000"/>
            <a:ext cx="8229600" cy="1676400"/>
            <a:chOff x="781" y="3024"/>
            <a:chExt cx="4019" cy="1000"/>
          </a:xfrm>
        </p:grpSpPr>
        <p:sp>
          <p:nvSpPr>
            <p:cNvPr id="66601" name="AutoShape 19">
              <a:extLst>
                <a:ext uri="{FF2B5EF4-FFF2-40B4-BE49-F238E27FC236}">
                  <a16:creationId xmlns:a16="http://schemas.microsoft.com/office/drawing/2014/main" id="{49D26942-BA04-4C01-84B8-61F63F298F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602" name="Group 42">
              <a:extLst>
                <a:ext uri="{FF2B5EF4-FFF2-40B4-BE49-F238E27FC236}">
                  <a16:creationId xmlns:a16="http://schemas.microsoft.com/office/drawing/2014/main" id="{87F77EB5-7D12-46C5-9F67-1A45F61D5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6603" name="AutoShape 20">
                <a:extLst>
                  <a:ext uri="{FF2B5EF4-FFF2-40B4-BE49-F238E27FC236}">
                    <a16:creationId xmlns:a16="http://schemas.microsoft.com/office/drawing/2014/main" id="{B3C5F4EE-8838-4E2D-B43B-74DE09711A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rtl="1" eaLnBrk="1" hangingPunct="1"/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Hai m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ươi lăm phẩy bốn trăm bảy mươi bảy</a:t>
                </a:r>
              </a:p>
            </p:txBody>
          </p:sp>
          <p:sp>
            <p:nvSpPr>
              <p:cNvPr id="66604" name="AutoShape 21">
                <a:extLst>
                  <a:ext uri="{FF2B5EF4-FFF2-40B4-BE49-F238E27FC236}">
                    <a16:creationId xmlns:a16="http://schemas.microsoft.com/office/drawing/2014/main" id="{A5D2E200-9ECD-4AF3-A5A2-FB5EEB635A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605" name="AutoShape 22">
                <a:extLst>
                  <a:ext uri="{FF2B5EF4-FFF2-40B4-BE49-F238E27FC236}">
                    <a16:creationId xmlns:a16="http://schemas.microsoft.com/office/drawing/2014/main" id="{A8004B20-B052-4C9D-86FA-677BB16CB2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606" name="Text Box 29">
              <a:extLst>
                <a:ext uri="{FF2B5EF4-FFF2-40B4-BE49-F238E27FC236}">
                  <a16:creationId xmlns:a16="http://schemas.microsoft.com/office/drawing/2014/main" id="{A3BACCC2-F1FF-4A75-B927-33E009F617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607" name="Rectangle 47">
            <a:extLst>
              <a:ext uri="{FF2B5EF4-FFF2-40B4-BE49-F238E27FC236}">
                <a16:creationId xmlns:a16="http://schemas.microsoft.com/office/drawing/2014/main" id="{C744A32D-629A-435C-853A-67C19F4D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6"/>
                  </p:tgtEl>
                </p:cond>
              </p:nextCondLst>
            </p:seq>
          </p:childTnLst>
        </p:cTn>
      </p:par>
    </p:tnLst>
    <p:bldLst>
      <p:bldP spid="66591" grpId="0" animBg="1"/>
      <p:bldP spid="66592" grpId="0" animBg="1"/>
      <p:bldP spid="66593" grpId="0" animBg="1"/>
      <p:bldP spid="66594" grpId="0" animBg="1"/>
      <p:bldP spid="665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>
            <a:extLst>
              <a:ext uri="{FF2B5EF4-FFF2-40B4-BE49-F238E27FC236}">
                <a16:creationId xmlns:a16="http://schemas.microsoft.com/office/drawing/2014/main" id="{96214C1F-8330-4F3A-A795-3765CDE8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87" name="Oval 3">
            <a:extLst>
              <a:ext uri="{FF2B5EF4-FFF2-40B4-BE49-F238E27FC236}">
                <a16:creationId xmlns:a16="http://schemas.microsoft.com/office/drawing/2014/main" id="{4457E7C6-4E12-498B-ABC0-6B89075C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88" name="Oval 4">
            <a:extLst>
              <a:ext uri="{FF2B5EF4-FFF2-40B4-BE49-F238E27FC236}">
                <a16:creationId xmlns:a16="http://schemas.microsoft.com/office/drawing/2014/main" id="{4D93F465-053B-4F67-96CE-15ACF903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89" name="Oval 5">
            <a:extLst>
              <a:ext uri="{FF2B5EF4-FFF2-40B4-BE49-F238E27FC236}">
                <a16:creationId xmlns:a16="http://schemas.microsoft.com/office/drawing/2014/main" id="{14E59F2F-85CB-4B81-ADF6-10531CBB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0" name="Oval 6">
            <a:extLst>
              <a:ext uri="{FF2B5EF4-FFF2-40B4-BE49-F238E27FC236}">
                <a16:creationId xmlns:a16="http://schemas.microsoft.com/office/drawing/2014/main" id="{D4137475-5F0B-44C9-B0C0-848B2BF6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1" name="Oval 7">
            <a:extLst>
              <a:ext uri="{FF2B5EF4-FFF2-40B4-BE49-F238E27FC236}">
                <a16:creationId xmlns:a16="http://schemas.microsoft.com/office/drawing/2014/main" id="{BDBB8CB1-71D4-457E-91C3-27978D88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76D5AEB4-CA06-48D1-81D5-9FB09429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3" name="Oval 9">
            <a:extLst>
              <a:ext uri="{FF2B5EF4-FFF2-40B4-BE49-F238E27FC236}">
                <a16:creationId xmlns:a16="http://schemas.microsoft.com/office/drawing/2014/main" id="{2DCB1F44-02A8-4D8C-B8DF-AAC3AE0E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4" name="Oval 10">
            <a:extLst>
              <a:ext uri="{FF2B5EF4-FFF2-40B4-BE49-F238E27FC236}">
                <a16:creationId xmlns:a16="http://schemas.microsoft.com/office/drawing/2014/main" id="{1FAB469C-DC2E-425B-AD0C-34AA1104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95" name="Oval 11">
            <a:extLst>
              <a:ext uri="{FF2B5EF4-FFF2-40B4-BE49-F238E27FC236}">
                <a16:creationId xmlns:a16="http://schemas.microsoft.com/office/drawing/2014/main" id="{90FF67B5-8611-455A-B129-8A98FBEF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7596" name="Group 12">
            <a:extLst>
              <a:ext uri="{FF2B5EF4-FFF2-40B4-BE49-F238E27FC236}">
                <a16:creationId xmlns:a16="http://schemas.microsoft.com/office/drawing/2014/main" id="{0CB9132B-0BB8-4D55-88E8-FE9A6A6442A6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4000" cy="3962400"/>
            <a:chOff x="781" y="3024"/>
            <a:chExt cx="4019" cy="1000"/>
          </a:xfrm>
        </p:grpSpPr>
        <p:sp>
          <p:nvSpPr>
            <p:cNvPr id="67597" name="AutoShape 19">
              <a:extLst>
                <a:ext uri="{FF2B5EF4-FFF2-40B4-BE49-F238E27FC236}">
                  <a16:creationId xmlns:a16="http://schemas.microsoft.com/office/drawing/2014/main" id="{BAFF1E54-769B-4B8B-8691-C7A87D24E4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rtl="1" eaLnBrk="1" hangingPunct="1"/>
              <a:endParaRPr lang="en-US" altLang="en-US" sz="1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598" name="Group 14">
              <a:extLst>
                <a:ext uri="{FF2B5EF4-FFF2-40B4-BE49-F238E27FC236}">
                  <a16:creationId xmlns:a16="http://schemas.microsoft.com/office/drawing/2014/main" id="{4854E527-6176-4F87-8CB0-F9D1F7E4C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7599" name="AutoShape 20">
                <a:extLst>
                  <a:ext uri="{FF2B5EF4-FFF2-40B4-BE49-F238E27FC236}">
                    <a16:creationId xmlns:a16="http://schemas.microsoft.com/office/drawing/2014/main" id="{70749BAC-3601-46CE-A079-2B040F3B99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rtl="1" eaLnBrk="1" hangingPunct="1"/>
                <a:endParaRPr lang="en-US" altLang="en-US" sz="32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  <a:p>
                <a:pPr rtl="1" eaLnBrk="1" hangingPunct="1"/>
                <a:endParaRPr lang="en-US" altLang="en-US" sz="10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  <a:p>
                <a:pPr rtl="1" eaLnBrk="1" hangingPunct="1"/>
                <a:endParaRPr lang="en-US" altLang="en-US" sz="32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        Số thập  phân gồm : Mười đơn vị, ba mươi</a:t>
                </a:r>
              </a:p>
              <a:p>
                <a:pPr rtl="1" eaLnBrk="1" hangingPunct="1"/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   lăm phần nghìn được viết là: </a:t>
                </a:r>
              </a:p>
              <a:p>
                <a:pPr rtl="1" eaLnBrk="1" hangingPunct="1"/>
                <a:r>
                  <a:rPr lang="en-US" altLang="en-US" sz="32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           </a:t>
                </a:r>
                <a:r>
                  <a:rPr lang="en-US" altLang="en-US" sz="32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A. 10,35                  B. 10,035</a:t>
                </a:r>
              </a:p>
              <a:p>
                <a:pPr rtl="1"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           C. 10,350                D. 1,35</a:t>
                </a:r>
                <a:r>
                  <a:rPr lang="en-US" altLang="en-US" sz="1800" b="1">
                    <a:latin typeface="Arial" panose="020B0604020202020204" pitchFamily="34" charset="0"/>
                  </a:rPr>
                  <a:t> </a:t>
                </a:r>
              </a:p>
              <a:p>
                <a:pPr rtl="1" eaLnBrk="1" hangingPunct="1"/>
                <a:endParaRPr lang="en-US" altLang="en-US" sz="1800" b="1">
                  <a:latin typeface="Arial" panose="020B0604020202020204" pitchFamily="34" charset="0"/>
                </a:endParaRPr>
              </a:p>
              <a:p>
                <a:pPr rtl="1" eaLnBrk="1" hangingPunct="1"/>
                <a:endParaRPr lang="en-US" altLang="en-US" sz="1800" b="1">
                  <a:latin typeface="Arial" panose="020B0604020202020204" pitchFamily="34" charset="0"/>
                </a:endParaRPr>
              </a:p>
              <a:p>
                <a:pPr rtl="1" eaLnBrk="1" hangingPunct="1"/>
                <a:endParaRPr lang="en-US" altLang="en-US" sz="1800" b="1">
                  <a:latin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1800" b="1">
                    <a:latin typeface="Arial" panose="020B0604020202020204" pitchFamily="34" charset="0"/>
                  </a:rPr>
                  <a:t>                                                              </a:t>
                </a:r>
              </a:p>
            </p:txBody>
          </p:sp>
          <p:sp>
            <p:nvSpPr>
              <p:cNvPr id="67600" name="AutoShape 21">
                <a:extLst>
                  <a:ext uri="{FF2B5EF4-FFF2-40B4-BE49-F238E27FC236}">
                    <a16:creationId xmlns:a16="http://schemas.microsoft.com/office/drawing/2014/main" id="{213D43F3-F318-42A5-84C9-4FD94BC6A7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endParaRPr lang="en-US" altLang="en-US" sz="180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1" name="AutoShape 22">
                <a:extLst>
                  <a:ext uri="{FF2B5EF4-FFF2-40B4-BE49-F238E27FC236}">
                    <a16:creationId xmlns:a16="http://schemas.microsoft.com/office/drawing/2014/main" id="{A534A1C9-7203-4100-B1A4-19349550F6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endParaRPr lang="en-US" altLang="en-US" sz="180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602" name="Text Box 29">
              <a:extLst>
                <a:ext uri="{FF2B5EF4-FFF2-40B4-BE49-F238E27FC236}">
                  <a16:creationId xmlns:a16="http://schemas.microsoft.com/office/drawing/2014/main" id="{32F4127C-4C8B-4B28-A256-8D0669A531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603" name="Picture 19">
            <a:extLst>
              <a:ext uri="{FF2B5EF4-FFF2-40B4-BE49-F238E27FC236}">
                <a16:creationId xmlns:a16="http://schemas.microsoft.com/office/drawing/2014/main" id="{E99002B9-B380-4DDF-8334-3B37C92DA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20">
            <a:extLst>
              <a:ext uri="{FF2B5EF4-FFF2-40B4-BE49-F238E27FC236}">
                <a16:creationId xmlns:a16="http://schemas.microsoft.com/office/drawing/2014/main" id="{B5B1EF95-A7B4-49B4-8B4E-9FB8B9BEE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605" name="Group 21">
            <a:extLst>
              <a:ext uri="{FF2B5EF4-FFF2-40B4-BE49-F238E27FC236}">
                <a16:creationId xmlns:a16="http://schemas.microsoft.com/office/drawing/2014/main" id="{7C5908CB-8FAE-427D-BCC5-14DD364C869D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914400" cy="762000"/>
            <a:chOff x="1110" y="2656"/>
            <a:chExt cx="1549" cy="1351"/>
          </a:xfrm>
        </p:grpSpPr>
        <p:sp>
          <p:nvSpPr>
            <p:cNvPr id="67606" name="AutoShape 22">
              <a:extLst>
                <a:ext uri="{FF2B5EF4-FFF2-40B4-BE49-F238E27FC236}">
                  <a16:creationId xmlns:a16="http://schemas.microsoft.com/office/drawing/2014/main" id="{FC716E91-787E-4735-8C30-983AC5A165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AutoShape 23">
              <a:extLst>
                <a:ext uri="{FF2B5EF4-FFF2-40B4-BE49-F238E27FC236}">
                  <a16:creationId xmlns:a16="http://schemas.microsoft.com/office/drawing/2014/main" id="{EA3E6078-CEFB-4545-8B5C-0CFB1E8DA8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AutoShape 24">
              <a:extLst>
                <a:ext uri="{FF2B5EF4-FFF2-40B4-BE49-F238E27FC236}">
                  <a16:creationId xmlns:a16="http://schemas.microsoft.com/office/drawing/2014/main" id="{79A9D594-EDCD-48DB-A05F-DC20670EB2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67609" name="Oval 25">
            <a:extLst>
              <a:ext uri="{FF2B5EF4-FFF2-40B4-BE49-F238E27FC236}">
                <a16:creationId xmlns:a16="http://schemas.microsoft.com/office/drawing/2014/main" id="{EA74D16D-104D-420F-BCF7-6971F2B4A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0" name="Oval 26">
            <a:extLst>
              <a:ext uri="{FF2B5EF4-FFF2-40B4-BE49-F238E27FC236}">
                <a16:creationId xmlns:a16="http://schemas.microsoft.com/office/drawing/2014/main" id="{BC01C943-9480-4046-8A30-6191EFE6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1" name="Oval 27">
            <a:extLst>
              <a:ext uri="{FF2B5EF4-FFF2-40B4-BE49-F238E27FC236}">
                <a16:creationId xmlns:a16="http://schemas.microsoft.com/office/drawing/2014/main" id="{4839F19E-DA8E-40A0-B98E-1B20FF532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2" name="Oval 28">
            <a:extLst>
              <a:ext uri="{FF2B5EF4-FFF2-40B4-BE49-F238E27FC236}">
                <a16:creationId xmlns:a16="http://schemas.microsoft.com/office/drawing/2014/main" id="{0117E7DE-FE09-481E-9E17-051520D4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3" name="Oval 29">
            <a:extLst>
              <a:ext uri="{FF2B5EF4-FFF2-40B4-BE49-F238E27FC236}">
                <a16:creationId xmlns:a16="http://schemas.microsoft.com/office/drawing/2014/main" id="{0909F9B0-4BDD-43F9-B3B3-F4C9BBC0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4" name="Oval 30">
            <a:extLst>
              <a:ext uri="{FF2B5EF4-FFF2-40B4-BE49-F238E27FC236}">
                <a16:creationId xmlns:a16="http://schemas.microsoft.com/office/drawing/2014/main" id="{EBBF7CF8-3CE8-46CE-9AE9-C90255048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5" name="Oval 31">
            <a:extLst>
              <a:ext uri="{FF2B5EF4-FFF2-40B4-BE49-F238E27FC236}">
                <a16:creationId xmlns:a16="http://schemas.microsoft.com/office/drawing/2014/main" id="{4E68B95B-DD96-4B57-936E-00EC399C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6" name="Oval 32">
            <a:extLst>
              <a:ext uri="{FF2B5EF4-FFF2-40B4-BE49-F238E27FC236}">
                <a16:creationId xmlns:a16="http://schemas.microsoft.com/office/drawing/2014/main" id="{A51ECD2B-62F5-4197-BCE3-DE662CED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7" name="Oval 33">
            <a:extLst>
              <a:ext uri="{FF2B5EF4-FFF2-40B4-BE49-F238E27FC236}">
                <a16:creationId xmlns:a16="http://schemas.microsoft.com/office/drawing/2014/main" id="{303D5380-09A5-4BFB-A7DF-D88A880E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8" name="Oval 34">
            <a:extLst>
              <a:ext uri="{FF2B5EF4-FFF2-40B4-BE49-F238E27FC236}">
                <a16:creationId xmlns:a16="http://schemas.microsoft.com/office/drawing/2014/main" id="{6D81C6AA-62F4-4EC8-9DFD-49E57387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9" name="Oval 35">
            <a:extLst>
              <a:ext uri="{FF2B5EF4-FFF2-40B4-BE49-F238E27FC236}">
                <a16:creationId xmlns:a16="http://schemas.microsoft.com/office/drawing/2014/main" id="{CB9EEA39-6BF0-4F55-BA98-EC5EF38B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7620" name="Group 36">
            <a:extLst>
              <a:ext uri="{FF2B5EF4-FFF2-40B4-BE49-F238E27FC236}">
                <a16:creationId xmlns:a16="http://schemas.microsoft.com/office/drawing/2014/main" id="{A5B44170-92B8-46A0-891C-DF3A0E50DDA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914400" cy="762000"/>
            <a:chOff x="1110" y="2656"/>
            <a:chExt cx="1549" cy="1351"/>
          </a:xfrm>
        </p:grpSpPr>
        <p:sp>
          <p:nvSpPr>
            <p:cNvPr id="67621" name="AutoShape 37">
              <a:extLst>
                <a:ext uri="{FF2B5EF4-FFF2-40B4-BE49-F238E27FC236}">
                  <a16:creationId xmlns:a16="http://schemas.microsoft.com/office/drawing/2014/main" id="{6A9E9351-BFEE-4700-8AE4-BD8107A23E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AutoShape 38">
              <a:extLst>
                <a:ext uri="{FF2B5EF4-FFF2-40B4-BE49-F238E27FC236}">
                  <a16:creationId xmlns:a16="http://schemas.microsoft.com/office/drawing/2014/main" id="{9A61E8F0-D4DB-473E-A159-F3435BD171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AutoShape 39">
              <a:extLst>
                <a:ext uri="{FF2B5EF4-FFF2-40B4-BE49-F238E27FC236}">
                  <a16:creationId xmlns:a16="http://schemas.microsoft.com/office/drawing/2014/main" id="{30B55F43-6FD1-4125-A199-40E4406BBF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7624" name="Group 40">
            <a:extLst>
              <a:ext uri="{FF2B5EF4-FFF2-40B4-BE49-F238E27FC236}">
                <a16:creationId xmlns:a16="http://schemas.microsoft.com/office/drawing/2014/main" id="{9025859E-4AAE-413C-930C-956C4F3BAA7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76800"/>
            <a:ext cx="7543800" cy="1981200"/>
            <a:chOff x="781" y="3024"/>
            <a:chExt cx="4019" cy="1000"/>
          </a:xfrm>
        </p:grpSpPr>
        <p:sp>
          <p:nvSpPr>
            <p:cNvPr id="67625" name="AutoShape 19">
              <a:extLst>
                <a:ext uri="{FF2B5EF4-FFF2-40B4-BE49-F238E27FC236}">
                  <a16:creationId xmlns:a16="http://schemas.microsoft.com/office/drawing/2014/main" id="{6D9D1353-02D6-4FD6-9994-F54A40D9FD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626" name="Group 42">
              <a:extLst>
                <a:ext uri="{FF2B5EF4-FFF2-40B4-BE49-F238E27FC236}">
                  <a16:creationId xmlns:a16="http://schemas.microsoft.com/office/drawing/2014/main" id="{76A8C67B-9043-4B13-A1BD-6CD860FB7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67627" name="AutoShape 20">
                <a:extLst>
                  <a:ext uri="{FF2B5EF4-FFF2-40B4-BE49-F238E27FC236}">
                    <a16:creationId xmlns:a16="http://schemas.microsoft.com/office/drawing/2014/main" id="{B928CD83-9EF6-40F0-B613-9C3937EC96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r>
                  <a:rPr lang="en-US" alt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28" name="AutoShape 21">
                <a:extLst>
                  <a:ext uri="{FF2B5EF4-FFF2-40B4-BE49-F238E27FC236}">
                    <a16:creationId xmlns:a16="http://schemas.microsoft.com/office/drawing/2014/main" id="{1834AD3B-FEFA-49A6-9CC9-FCBE719C12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29" name="AutoShape 22">
                <a:extLst>
                  <a:ext uri="{FF2B5EF4-FFF2-40B4-BE49-F238E27FC236}">
                    <a16:creationId xmlns:a16="http://schemas.microsoft.com/office/drawing/2014/main" id="{6C6D2028-5485-4211-9CE2-56C011E56F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630" name="Text Box 29">
              <a:extLst>
                <a:ext uri="{FF2B5EF4-FFF2-40B4-BE49-F238E27FC236}">
                  <a16:creationId xmlns:a16="http://schemas.microsoft.com/office/drawing/2014/main" id="{1568756B-5CD9-4212-ADE9-6ADC3A23C4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480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10,035</a:t>
              </a:r>
              <a:endParaRPr lang="en-US" altLang="en-US" sz="3200" b="1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7631" name="Rectangle 47">
            <a:extLst>
              <a:ext uri="{FF2B5EF4-FFF2-40B4-BE49-F238E27FC236}">
                <a16:creationId xmlns:a16="http://schemas.microsoft.com/office/drawing/2014/main" id="{A9110A80-314F-4F77-89EE-5A2D0F69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1300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4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20"/>
                  </p:tgtEl>
                </p:cond>
              </p:nextCondLst>
            </p:seq>
          </p:childTnLst>
        </p:cTn>
      </p:par>
    </p:tnLst>
    <p:bldLst>
      <p:bldP spid="67615" grpId="0" animBg="1"/>
      <p:bldP spid="67616" grpId="0" animBg="1"/>
      <p:bldP spid="67617" grpId="0" animBg="1"/>
      <p:bldP spid="67618" grpId="0" animBg="1"/>
      <p:bldP spid="676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>
            <a:extLst>
              <a:ext uri="{FF2B5EF4-FFF2-40B4-BE49-F238E27FC236}">
                <a16:creationId xmlns:a16="http://schemas.microsoft.com/office/drawing/2014/main" id="{2961A037-4826-4232-B03C-961228D4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3" name="Oval 3">
            <a:extLst>
              <a:ext uri="{FF2B5EF4-FFF2-40B4-BE49-F238E27FC236}">
                <a16:creationId xmlns:a16="http://schemas.microsoft.com/office/drawing/2014/main" id="{52F99FB8-C48F-4EB1-932D-6D68C5C3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4" name="Oval 4">
            <a:extLst>
              <a:ext uri="{FF2B5EF4-FFF2-40B4-BE49-F238E27FC236}">
                <a16:creationId xmlns:a16="http://schemas.microsoft.com/office/drawing/2014/main" id="{9FBB1466-DBE0-4716-95CC-627858BF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5" name="Oval 5">
            <a:extLst>
              <a:ext uri="{FF2B5EF4-FFF2-40B4-BE49-F238E27FC236}">
                <a16:creationId xmlns:a16="http://schemas.microsoft.com/office/drawing/2014/main" id="{185E40A6-E6AF-4B88-ABA6-0A557AE6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6" name="Oval 6">
            <a:extLst>
              <a:ext uri="{FF2B5EF4-FFF2-40B4-BE49-F238E27FC236}">
                <a16:creationId xmlns:a16="http://schemas.microsoft.com/office/drawing/2014/main" id="{99A6118C-6F02-461F-8367-B0802370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7" name="Oval 7">
            <a:extLst>
              <a:ext uri="{FF2B5EF4-FFF2-40B4-BE49-F238E27FC236}">
                <a16:creationId xmlns:a16="http://schemas.microsoft.com/office/drawing/2014/main" id="{B1D706B3-59F2-44F3-8B41-0663A817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8" name="Oval 8">
            <a:extLst>
              <a:ext uri="{FF2B5EF4-FFF2-40B4-BE49-F238E27FC236}">
                <a16:creationId xmlns:a16="http://schemas.microsoft.com/office/drawing/2014/main" id="{292D9B1F-E633-4FE0-B206-4E8A33DF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9" name="Oval 9">
            <a:extLst>
              <a:ext uri="{FF2B5EF4-FFF2-40B4-BE49-F238E27FC236}">
                <a16:creationId xmlns:a16="http://schemas.microsoft.com/office/drawing/2014/main" id="{8183936F-9093-4247-B556-667C45402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90" name="Oval 10">
            <a:extLst>
              <a:ext uri="{FF2B5EF4-FFF2-40B4-BE49-F238E27FC236}">
                <a16:creationId xmlns:a16="http://schemas.microsoft.com/office/drawing/2014/main" id="{8AFF0C29-A6BA-4AFE-8D06-CCBC5F24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91" name="Oval 11">
            <a:extLst>
              <a:ext uri="{FF2B5EF4-FFF2-40B4-BE49-F238E27FC236}">
                <a16:creationId xmlns:a16="http://schemas.microsoft.com/office/drawing/2014/main" id="{2A0CD9A8-069A-461C-83C5-6D7F437E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1692" name="Group 12">
            <a:extLst>
              <a:ext uri="{FF2B5EF4-FFF2-40B4-BE49-F238E27FC236}">
                <a16:creationId xmlns:a16="http://schemas.microsoft.com/office/drawing/2014/main" id="{7A7B6F78-D818-4FA7-973D-240A3E75AE2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8610600" cy="4495800"/>
            <a:chOff x="781" y="3024"/>
            <a:chExt cx="4019" cy="1000"/>
          </a:xfrm>
        </p:grpSpPr>
        <p:sp>
          <p:nvSpPr>
            <p:cNvPr id="71693" name="AutoShape 19">
              <a:extLst>
                <a:ext uri="{FF2B5EF4-FFF2-40B4-BE49-F238E27FC236}">
                  <a16:creationId xmlns:a16="http://schemas.microsoft.com/office/drawing/2014/main" id="{DFD5ECE0-101B-4ACA-BB86-EA9C076702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694" name="Group 14">
              <a:extLst>
                <a:ext uri="{FF2B5EF4-FFF2-40B4-BE49-F238E27FC236}">
                  <a16:creationId xmlns:a16="http://schemas.microsoft.com/office/drawing/2014/main" id="{D0520685-95AE-4838-91C2-3C7CC825D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71695" name="AutoShape 20">
                <a:extLst>
                  <a:ext uri="{FF2B5EF4-FFF2-40B4-BE49-F238E27FC236}">
                    <a16:creationId xmlns:a16="http://schemas.microsoft.com/office/drawing/2014/main" id="{F10D0219-B4EE-4D7D-9CAC-87CBDCAD27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8001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2573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1717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rtl="1" eaLnBrk="1" hangingPunct="1"/>
                <a:endParaRPr lang="en-US" alt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Điền số thích hợp vào ô trống:</a:t>
                </a:r>
              </a:p>
              <a:p>
                <a:pPr rtl="1" eaLnBrk="1" hangingPunct="1"/>
                <a:r>
                  <a:rPr lang="en-US" altLang="en-US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30,35………30,035</a:t>
                </a:r>
              </a:p>
              <a:p>
                <a:pPr rtl="1" eaLnBrk="1" hangingPunct="1"/>
                <a:r>
                  <a:rPr lang="en-US" altLang="en-US" sz="2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      =                  B.      &lt;            C</a:t>
                </a:r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.    &gt; </a:t>
                </a:r>
                <a:endPara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rtl="1" eaLnBrk="1" hangingPunct="1"/>
                <a:r>
                  <a:rPr lang="en-US" altLang="en-US" sz="28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rtl="1" eaLnBrk="1" hangingPunct="1"/>
                <a:r>
                  <a:rPr lang="ar-SA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endParaRPr lang="en-US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6" name="AutoShape 21">
                <a:extLst>
                  <a:ext uri="{FF2B5EF4-FFF2-40B4-BE49-F238E27FC236}">
                    <a16:creationId xmlns:a16="http://schemas.microsoft.com/office/drawing/2014/main" id="{F88A62F5-BC96-468F-9571-7AE8F43341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97" name="AutoShape 22">
                <a:extLst>
                  <a:ext uri="{FF2B5EF4-FFF2-40B4-BE49-F238E27FC236}">
                    <a16:creationId xmlns:a16="http://schemas.microsoft.com/office/drawing/2014/main" id="{9DB17249-BEA4-4106-9C1C-497160EF56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698" name="Text Box 29">
              <a:extLst>
                <a:ext uri="{FF2B5EF4-FFF2-40B4-BE49-F238E27FC236}">
                  <a16:creationId xmlns:a16="http://schemas.microsoft.com/office/drawing/2014/main" id="{B861B6C7-D93A-481C-B3A8-F7A48A137D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699" name="Picture 19">
            <a:extLst>
              <a:ext uri="{FF2B5EF4-FFF2-40B4-BE49-F238E27FC236}">
                <a16:creationId xmlns:a16="http://schemas.microsoft.com/office/drawing/2014/main" id="{995DD0A4-5D24-454B-8CBA-43C7675B86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20">
            <a:extLst>
              <a:ext uri="{FF2B5EF4-FFF2-40B4-BE49-F238E27FC236}">
                <a16:creationId xmlns:a16="http://schemas.microsoft.com/office/drawing/2014/main" id="{5544B3D6-D415-4CF4-B74F-E924D5ECD1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01" name="Group 21">
            <a:extLst>
              <a:ext uri="{FF2B5EF4-FFF2-40B4-BE49-F238E27FC236}">
                <a16:creationId xmlns:a16="http://schemas.microsoft.com/office/drawing/2014/main" id="{3FEAD897-0DA4-40B5-9D7E-AB4E1553DDA3}"/>
              </a:ext>
            </a:extLst>
          </p:cNvPr>
          <p:cNvGrpSpPr>
            <a:grpSpLocks/>
          </p:cNvGrpSpPr>
          <p:nvPr/>
        </p:nvGrpSpPr>
        <p:grpSpPr bwMode="auto">
          <a:xfrm>
            <a:off x="0" y="4724400"/>
            <a:ext cx="914400" cy="762000"/>
            <a:chOff x="1110" y="2656"/>
            <a:chExt cx="1549" cy="1351"/>
          </a:xfrm>
        </p:grpSpPr>
        <p:sp>
          <p:nvSpPr>
            <p:cNvPr id="71702" name="AutoShape 22">
              <a:extLst>
                <a:ext uri="{FF2B5EF4-FFF2-40B4-BE49-F238E27FC236}">
                  <a16:creationId xmlns:a16="http://schemas.microsoft.com/office/drawing/2014/main" id="{14D7AB09-3927-47C8-8E89-624D8C8925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AutoShape 23">
              <a:extLst>
                <a:ext uri="{FF2B5EF4-FFF2-40B4-BE49-F238E27FC236}">
                  <a16:creationId xmlns:a16="http://schemas.microsoft.com/office/drawing/2014/main" id="{B734ECC4-9A4E-4F68-868A-CE15432A96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AutoShape 24">
              <a:extLst>
                <a:ext uri="{FF2B5EF4-FFF2-40B4-BE49-F238E27FC236}">
                  <a16:creationId xmlns:a16="http://schemas.microsoft.com/office/drawing/2014/main" id="{352209A4-5CF0-45BE-95BE-BC3B81493D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71705" name="Oval 25">
            <a:extLst>
              <a:ext uri="{FF2B5EF4-FFF2-40B4-BE49-F238E27FC236}">
                <a16:creationId xmlns:a16="http://schemas.microsoft.com/office/drawing/2014/main" id="{590139DE-9F60-4D70-B015-8AD13409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06" name="Oval 26">
            <a:extLst>
              <a:ext uri="{FF2B5EF4-FFF2-40B4-BE49-F238E27FC236}">
                <a16:creationId xmlns:a16="http://schemas.microsoft.com/office/drawing/2014/main" id="{E51BD401-3903-4FF4-98D0-83B58C6F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07" name="Oval 27">
            <a:extLst>
              <a:ext uri="{FF2B5EF4-FFF2-40B4-BE49-F238E27FC236}">
                <a16:creationId xmlns:a16="http://schemas.microsoft.com/office/drawing/2014/main" id="{9C7B7CAB-B128-47A6-81C9-832E55939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08" name="Oval 28">
            <a:extLst>
              <a:ext uri="{FF2B5EF4-FFF2-40B4-BE49-F238E27FC236}">
                <a16:creationId xmlns:a16="http://schemas.microsoft.com/office/drawing/2014/main" id="{68A08FAC-B64F-4E9F-914F-A750CCDE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09" name="Oval 29">
            <a:extLst>
              <a:ext uri="{FF2B5EF4-FFF2-40B4-BE49-F238E27FC236}">
                <a16:creationId xmlns:a16="http://schemas.microsoft.com/office/drawing/2014/main" id="{9CE74589-2B27-4F2D-8F5A-63A4AFC7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0" name="Oval 30">
            <a:extLst>
              <a:ext uri="{FF2B5EF4-FFF2-40B4-BE49-F238E27FC236}">
                <a16:creationId xmlns:a16="http://schemas.microsoft.com/office/drawing/2014/main" id="{A7660263-C1F6-4EC5-B61F-01C03BCE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1" name="Oval 31">
            <a:extLst>
              <a:ext uri="{FF2B5EF4-FFF2-40B4-BE49-F238E27FC236}">
                <a16:creationId xmlns:a16="http://schemas.microsoft.com/office/drawing/2014/main" id="{77D9F63D-7B17-4FDA-AA35-D49403EA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2" name="Oval 32">
            <a:extLst>
              <a:ext uri="{FF2B5EF4-FFF2-40B4-BE49-F238E27FC236}">
                <a16:creationId xmlns:a16="http://schemas.microsoft.com/office/drawing/2014/main" id="{C4307D78-4E2F-4F3A-8E13-B1638E16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3" name="Oval 33">
            <a:extLst>
              <a:ext uri="{FF2B5EF4-FFF2-40B4-BE49-F238E27FC236}">
                <a16:creationId xmlns:a16="http://schemas.microsoft.com/office/drawing/2014/main" id="{D11F0FE7-8602-4995-A79D-34433536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4" name="Oval 34">
            <a:extLst>
              <a:ext uri="{FF2B5EF4-FFF2-40B4-BE49-F238E27FC236}">
                <a16:creationId xmlns:a16="http://schemas.microsoft.com/office/drawing/2014/main" id="{E4CB5C50-986A-46B2-B54A-217D9C40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5" name="Oval 35">
            <a:extLst>
              <a:ext uri="{FF2B5EF4-FFF2-40B4-BE49-F238E27FC236}">
                <a16:creationId xmlns:a16="http://schemas.microsoft.com/office/drawing/2014/main" id="{9A1BF1C3-8DEF-4253-84DA-2B14418B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71716" name="Group 36">
            <a:extLst>
              <a:ext uri="{FF2B5EF4-FFF2-40B4-BE49-F238E27FC236}">
                <a16:creationId xmlns:a16="http://schemas.microsoft.com/office/drawing/2014/main" id="{838AD01F-0B9C-4DA5-911F-124F492219C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914400" cy="762000"/>
            <a:chOff x="1110" y="2656"/>
            <a:chExt cx="1549" cy="1351"/>
          </a:xfrm>
        </p:grpSpPr>
        <p:sp>
          <p:nvSpPr>
            <p:cNvPr id="71717" name="AutoShape 37">
              <a:extLst>
                <a:ext uri="{FF2B5EF4-FFF2-40B4-BE49-F238E27FC236}">
                  <a16:creationId xmlns:a16="http://schemas.microsoft.com/office/drawing/2014/main" id="{061356E0-40A9-42AF-8F3E-8D9911D01C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8" name="AutoShape 38">
              <a:extLst>
                <a:ext uri="{FF2B5EF4-FFF2-40B4-BE49-F238E27FC236}">
                  <a16:creationId xmlns:a16="http://schemas.microsoft.com/office/drawing/2014/main" id="{678BE989-3263-4DEF-A3EE-CD163DA8F8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9" name="AutoShape 39">
              <a:extLst>
                <a:ext uri="{FF2B5EF4-FFF2-40B4-BE49-F238E27FC236}">
                  <a16:creationId xmlns:a16="http://schemas.microsoft.com/office/drawing/2014/main" id="{4F0CB994-C5EA-444B-8E26-94BE1FC148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71720" name="Group 40">
            <a:extLst>
              <a:ext uri="{FF2B5EF4-FFF2-40B4-BE49-F238E27FC236}">
                <a16:creationId xmlns:a16="http://schemas.microsoft.com/office/drawing/2014/main" id="{587EA62D-787E-4371-A580-B8DD58751BE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876800"/>
            <a:ext cx="7543800" cy="1676400"/>
            <a:chOff x="781" y="3024"/>
            <a:chExt cx="4019" cy="1000"/>
          </a:xfrm>
        </p:grpSpPr>
        <p:sp>
          <p:nvSpPr>
            <p:cNvPr id="71721" name="AutoShape 19">
              <a:extLst>
                <a:ext uri="{FF2B5EF4-FFF2-40B4-BE49-F238E27FC236}">
                  <a16:creationId xmlns:a16="http://schemas.microsoft.com/office/drawing/2014/main" id="{DA47B1AF-24AE-4A0A-B8F6-D7CA3C0DD8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722" name="Group 42">
              <a:extLst>
                <a:ext uri="{FF2B5EF4-FFF2-40B4-BE49-F238E27FC236}">
                  <a16:creationId xmlns:a16="http://schemas.microsoft.com/office/drawing/2014/main" id="{8716B278-8E0D-4370-ADFC-491E63B33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71723" name="AutoShape 20">
                <a:extLst>
                  <a:ext uri="{FF2B5EF4-FFF2-40B4-BE49-F238E27FC236}">
                    <a16:creationId xmlns:a16="http://schemas.microsoft.com/office/drawing/2014/main" id="{293D58BE-9A35-423D-A429-E89068F418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rtl="1" eaLnBrk="1" hangingPunct="1"/>
                <a:r>
                  <a:rPr lang="en-US" alt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&gt;</a:t>
                </a:r>
                <a:endParaRPr lang="en-US" altLang="en-US" sz="3600" b="1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24" name="AutoShape 21">
                <a:extLst>
                  <a:ext uri="{FF2B5EF4-FFF2-40B4-BE49-F238E27FC236}">
                    <a16:creationId xmlns:a16="http://schemas.microsoft.com/office/drawing/2014/main" id="{F65B47BE-3B9B-4635-9B69-5CE9673ADB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25" name="AutoShape 22">
                <a:extLst>
                  <a:ext uri="{FF2B5EF4-FFF2-40B4-BE49-F238E27FC236}">
                    <a16:creationId xmlns:a16="http://schemas.microsoft.com/office/drawing/2014/main" id="{DFC8A70F-E1C2-4C05-98CD-B0AFF70D42C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726" name="Text Box 29">
              <a:extLst>
                <a:ext uri="{FF2B5EF4-FFF2-40B4-BE49-F238E27FC236}">
                  <a16:creationId xmlns:a16="http://schemas.microsoft.com/office/drawing/2014/main" id="{C8D5A8C1-79C9-4738-8BD9-2024FDBD9C7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27" name="Rectangle 47">
            <a:extLst>
              <a:ext uri="{FF2B5EF4-FFF2-40B4-BE49-F238E27FC236}">
                <a16:creationId xmlns:a16="http://schemas.microsoft.com/office/drawing/2014/main" id="{8770A4BE-B654-4919-8560-64371119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6"/>
                  </p:tgtEl>
                </p:cond>
              </p:nextCondLst>
            </p:seq>
          </p:childTnLst>
        </p:cTn>
      </p:par>
    </p:tnLst>
    <p:bldLst>
      <p:bldP spid="71711" grpId="0" animBg="1"/>
      <p:bldP spid="71712" grpId="0" animBg="1"/>
      <p:bldP spid="71713" grpId="0" animBg="1"/>
      <p:bldP spid="71714" grpId="0" animBg="1"/>
      <p:bldP spid="717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3" descr="Picture2.png">
            <a:extLst>
              <a:ext uri="{FF2B5EF4-FFF2-40B4-BE49-F238E27FC236}">
                <a16:creationId xmlns:a16="http://schemas.microsoft.com/office/drawing/2014/main" id="{A1D70CE3-C82A-41BE-9EBC-1A662BD75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 descr="D:\power\NEN\18.gif">
            <a:extLst>
              <a:ext uri="{FF2B5EF4-FFF2-40B4-BE49-F238E27FC236}">
                <a16:creationId xmlns:a16="http://schemas.microsoft.com/office/drawing/2014/main" id="{152CC821-5057-403F-BF22-20A415EEB3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5" descr="hvidblomst002">
            <a:extLst>
              <a:ext uri="{FF2B5EF4-FFF2-40B4-BE49-F238E27FC236}">
                <a16:creationId xmlns:a16="http://schemas.microsoft.com/office/drawing/2014/main" id="{15C7E4C1-0016-4D15-9081-8E019156C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WordArt 7">
            <a:extLst>
              <a:ext uri="{FF2B5EF4-FFF2-40B4-BE49-F238E27FC236}">
                <a16:creationId xmlns:a16="http://schemas.microsoft.com/office/drawing/2014/main" id="{3FD6133F-AD08-4760-A599-A64E410FEC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738313"/>
            <a:ext cx="8229600" cy="268128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 panose="020B7200000000000000" pitchFamily="34" charset="0"/>
              </a:rPr>
              <a:t>Chóc c¸c thÇy c« søc khoÎ vµ thµnh c«ng!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135052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02788E9A-6E05-456E-9660-71556815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04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/>
              <a:t>So sánh các phân số:</a:t>
            </a:r>
          </a:p>
        </p:txBody>
      </p:sp>
      <p:grpSp>
        <p:nvGrpSpPr>
          <p:cNvPr id="76803" name="Group 3">
            <a:extLst>
              <a:ext uri="{FF2B5EF4-FFF2-40B4-BE49-F238E27FC236}">
                <a16:creationId xmlns:a16="http://schemas.microsoft.com/office/drawing/2014/main" id="{E04D3C8A-30C4-4B80-9DC3-8B3B43516AF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65325"/>
            <a:ext cx="762000" cy="1311275"/>
            <a:chOff x="144" y="1200"/>
            <a:chExt cx="480" cy="826"/>
          </a:xfrm>
        </p:grpSpPr>
        <p:sp>
          <p:nvSpPr>
            <p:cNvPr id="76804" name="Text Box 4">
              <a:extLst>
                <a:ext uri="{FF2B5EF4-FFF2-40B4-BE49-F238E27FC236}">
                  <a16:creationId xmlns:a16="http://schemas.microsoft.com/office/drawing/2014/main" id="{F9010443-9AE9-432A-B05B-EF3F0E3C4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2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7</a:t>
              </a:r>
            </a:p>
          </p:txBody>
        </p:sp>
        <p:sp>
          <p:nvSpPr>
            <p:cNvPr id="76805" name="Line 5">
              <a:extLst>
                <a:ext uri="{FF2B5EF4-FFF2-40B4-BE49-F238E27FC236}">
                  <a16:creationId xmlns:a16="http://schemas.microsoft.com/office/drawing/2014/main" id="{88CB8F3B-5814-4630-9122-BDC1AA741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6" name="Group 6">
            <a:extLst>
              <a:ext uri="{FF2B5EF4-FFF2-40B4-BE49-F238E27FC236}">
                <a16:creationId xmlns:a16="http://schemas.microsoft.com/office/drawing/2014/main" id="{3052F7EF-069A-4E5A-8E4B-13FE7586614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89125"/>
            <a:ext cx="762000" cy="1311275"/>
            <a:chOff x="144" y="1200"/>
            <a:chExt cx="480" cy="826"/>
          </a:xfrm>
        </p:grpSpPr>
        <p:sp>
          <p:nvSpPr>
            <p:cNvPr id="76807" name="Text Box 7">
              <a:extLst>
                <a:ext uri="{FF2B5EF4-FFF2-40B4-BE49-F238E27FC236}">
                  <a16:creationId xmlns:a16="http://schemas.microsoft.com/office/drawing/2014/main" id="{0F2F9DDE-C934-4625-A688-A18A9D588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4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7</a:t>
              </a:r>
            </a:p>
          </p:txBody>
        </p:sp>
        <p:sp>
          <p:nvSpPr>
            <p:cNvPr id="76808" name="Line 8">
              <a:extLst>
                <a:ext uri="{FF2B5EF4-FFF2-40B4-BE49-F238E27FC236}">
                  <a16:creationId xmlns:a16="http://schemas.microsoft.com/office/drawing/2014/main" id="{6340563E-EBD5-4AB0-A470-0F86E3A99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9" name="Group 9">
            <a:extLst>
              <a:ext uri="{FF2B5EF4-FFF2-40B4-BE49-F238E27FC236}">
                <a16:creationId xmlns:a16="http://schemas.microsoft.com/office/drawing/2014/main" id="{98956062-A79A-44F0-9E09-38AA404EFA7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889125"/>
            <a:ext cx="762000" cy="1311275"/>
            <a:chOff x="144" y="1200"/>
            <a:chExt cx="480" cy="826"/>
          </a:xfrm>
        </p:grpSpPr>
        <p:sp>
          <p:nvSpPr>
            <p:cNvPr id="76810" name="Text Box 10">
              <a:extLst>
                <a:ext uri="{FF2B5EF4-FFF2-40B4-BE49-F238E27FC236}">
                  <a16:creationId xmlns:a16="http://schemas.microsoft.com/office/drawing/2014/main" id="{017B9109-D511-4FC4-8387-F79334DD1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6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7</a:t>
              </a:r>
            </a:p>
          </p:txBody>
        </p:sp>
        <p:sp>
          <p:nvSpPr>
            <p:cNvPr id="76811" name="Line 11">
              <a:extLst>
                <a:ext uri="{FF2B5EF4-FFF2-40B4-BE49-F238E27FC236}">
                  <a16:creationId xmlns:a16="http://schemas.microsoft.com/office/drawing/2014/main" id="{721EB73E-2BDC-486D-8EAB-6A28EA364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2" name="Group 12">
            <a:extLst>
              <a:ext uri="{FF2B5EF4-FFF2-40B4-BE49-F238E27FC236}">
                <a16:creationId xmlns:a16="http://schemas.microsoft.com/office/drawing/2014/main" id="{D3D8735C-5C2A-4846-817E-131406CC46B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965325"/>
            <a:ext cx="762000" cy="1311275"/>
            <a:chOff x="144" y="1200"/>
            <a:chExt cx="480" cy="826"/>
          </a:xfrm>
        </p:grpSpPr>
        <p:sp>
          <p:nvSpPr>
            <p:cNvPr id="76813" name="Text Box 13">
              <a:extLst>
                <a:ext uri="{FF2B5EF4-FFF2-40B4-BE49-F238E27FC236}">
                  <a16:creationId xmlns:a16="http://schemas.microsoft.com/office/drawing/2014/main" id="{9E9F2C33-F049-4069-A703-5941956E2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6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8</a:t>
              </a:r>
            </a:p>
          </p:txBody>
        </p:sp>
        <p:sp>
          <p:nvSpPr>
            <p:cNvPr id="76814" name="Line 14">
              <a:extLst>
                <a:ext uri="{FF2B5EF4-FFF2-40B4-BE49-F238E27FC236}">
                  <a16:creationId xmlns:a16="http://schemas.microsoft.com/office/drawing/2014/main" id="{8718B458-2150-4B38-98D2-2A6574D4C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5" name="Group 15">
            <a:extLst>
              <a:ext uri="{FF2B5EF4-FFF2-40B4-BE49-F238E27FC236}">
                <a16:creationId xmlns:a16="http://schemas.microsoft.com/office/drawing/2014/main" id="{15EE9F8A-FB5F-4705-9A15-BD81BA6F021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794125"/>
            <a:ext cx="762000" cy="1311275"/>
            <a:chOff x="144" y="1200"/>
            <a:chExt cx="480" cy="826"/>
          </a:xfrm>
        </p:grpSpPr>
        <p:sp>
          <p:nvSpPr>
            <p:cNvPr id="76816" name="Text Box 16">
              <a:extLst>
                <a:ext uri="{FF2B5EF4-FFF2-40B4-BE49-F238E27FC236}">
                  <a16:creationId xmlns:a16="http://schemas.microsoft.com/office/drawing/2014/main" id="{CD326589-A6EF-42FF-8B8A-FA56E8FA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12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5</a:t>
              </a:r>
            </a:p>
          </p:txBody>
        </p:sp>
        <p:sp>
          <p:nvSpPr>
            <p:cNvPr id="76817" name="Line 17">
              <a:extLst>
                <a:ext uri="{FF2B5EF4-FFF2-40B4-BE49-F238E27FC236}">
                  <a16:creationId xmlns:a16="http://schemas.microsoft.com/office/drawing/2014/main" id="{7FD30E6E-2798-46BC-9243-4837E195E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8" name="Group 18">
            <a:extLst>
              <a:ext uri="{FF2B5EF4-FFF2-40B4-BE49-F238E27FC236}">
                <a16:creationId xmlns:a16="http://schemas.microsoft.com/office/drawing/2014/main" id="{463ACE03-7B82-4AB0-A02B-096537B0356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17925"/>
            <a:ext cx="762000" cy="1311275"/>
            <a:chOff x="144" y="1200"/>
            <a:chExt cx="480" cy="826"/>
          </a:xfrm>
        </p:grpSpPr>
        <p:sp>
          <p:nvSpPr>
            <p:cNvPr id="76819" name="Text Box 19">
              <a:extLst>
                <a:ext uri="{FF2B5EF4-FFF2-40B4-BE49-F238E27FC236}">
                  <a16:creationId xmlns:a16="http://schemas.microsoft.com/office/drawing/2014/main" id="{22BFAB9B-1C48-41E9-B6E4-E63C9B57C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5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12</a:t>
              </a:r>
            </a:p>
          </p:txBody>
        </p:sp>
        <p:sp>
          <p:nvSpPr>
            <p:cNvPr id="76820" name="Line 20">
              <a:extLst>
                <a:ext uri="{FF2B5EF4-FFF2-40B4-BE49-F238E27FC236}">
                  <a16:creationId xmlns:a16="http://schemas.microsoft.com/office/drawing/2014/main" id="{628FD90E-6A0D-406A-8F12-D6F6A949B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1" name="Group 21">
            <a:extLst>
              <a:ext uri="{FF2B5EF4-FFF2-40B4-BE49-F238E27FC236}">
                <a16:creationId xmlns:a16="http://schemas.microsoft.com/office/drawing/2014/main" id="{BD792D4F-AB52-4590-8A77-0263B5B51990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717925"/>
            <a:ext cx="762000" cy="1311275"/>
            <a:chOff x="144" y="1200"/>
            <a:chExt cx="480" cy="826"/>
          </a:xfrm>
        </p:grpSpPr>
        <p:sp>
          <p:nvSpPr>
            <p:cNvPr id="76822" name="Text Box 22">
              <a:extLst>
                <a:ext uri="{FF2B5EF4-FFF2-40B4-BE49-F238E27FC236}">
                  <a16:creationId xmlns:a16="http://schemas.microsoft.com/office/drawing/2014/main" id="{7D1A632C-ED60-4318-8960-7383A5D15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34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54</a:t>
              </a:r>
            </a:p>
          </p:txBody>
        </p:sp>
        <p:sp>
          <p:nvSpPr>
            <p:cNvPr id="76823" name="Line 23">
              <a:extLst>
                <a:ext uri="{FF2B5EF4-FFF2-40B4-BE49-F238E27FC236}">
                  <a16:creationId xmlns:a16="http://schemas.microsoft.com/office/drawing/2014/main" id="{695BD29F-01BE-456C-B383-48DAA7CFA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4" name="Group 24">
            <a:extLst>
              <a:ext uri="{FF2B5EF4-FFF2-40B4-BE49-F238E27FC236}">
                <a16:creationId xmlns:a16="http://schemas.microsoft.com/office/drawing/2014/main" id="{D33160BC-53C9-4130-A202-44A9AEE3261D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641725"/>
            <a:ext cx="762000" cy="1311275"/>
            <a:chOff x="144" y="1200"/>
            <a:chExt cx="480" cy="826"/>
          </a:xfrm>
        </p:grpSpPr>
        <p:sp>
          <p:nvSpPr>
            <p:cNvPr id="76825" name="Text Box 25">
              <a:extLst>
                <a:ext uri="{FF2B5EF4-FFF2-40B4-BE49-F238E27FC236}">
                  <a16:creationId xmlns:a16="http://schemas.microsoft.com/office/drawing/2014/main" id="{4FAD66D2-9B07-4CEA-A8F2-6EBF9A596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17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27</a:t>
              </a:r>
            </a:p>
          </p:txBody>
        </p:sp>
        <p:sp>
          <p:nvSpPr>
            <p:cNvPr id="76826" name="Line 26">
              <a:extLst>
                <a:ext uri="{FF2B5EF4-FFF2-40B4-BE49-F238E27FC236}">
                  <a16:creationId xmlns:a16="http://schemas.microsoft.com/office/drawing/2014/main" id="{F628404D-A747-437B-8930-C94220965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27" name="Text Box 27">
            <a:extLst>
              <a:ext uri="{FF2B5EF4-FFF2-40B4-BE49-F238E27FC236}">
                <a16:creationId xmlns:a16="http://schemas.microsoft.com/office/drawing/2014/main" id="{C42AE557-1D04-453F-8329-0B22B19F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939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và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id="{3571DBAB-AB03-434E-BC8F-1F4BC611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1939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và</a:t>
            </a:r>
          </a:p>
        </p:txBody>
      </p:sp>
      <p:sp>
        <p:nvSpPr>
          <p:cNvPr id="76829" name="Text Box 29">
            <a:extLst>
              <a:ext uri="{FF2B5EF4-FFF2-40B4-BE49-F238E27FC236}">
                <a16:creationId xmlns:a16="http://schemas.microsoft.com/office/drawing/2014/main" id="{5857ECAD-C7CF-434F-A12D-C212FE93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227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và</a:t>
            </a:r>
          </a:p>
        </p:txBody>
      </p:sp>
      <p:sp>
        <p:nvSpPr>
          <p:cNvPr id="76830" name="Text Box 30">
            <a:extLst>
              <a:ext uri="{FF2B5EF4-FFF2-40B4-BE49-F238E27FC236}">
                <a16:creationId xmlns:a16="http://schemas.microsoft.com/office/drawing/2014/main" id="{86B23674-5C37-44BD-8C11-A501C609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946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và</a:t>
            </a:r>
          </a:p>
        </p:txBody>
      </p:sp>
      <p:sp>
        <p:nvSpPr>
          <p:cNvPr id="76832" name="Text Box 32">
            <a:extLst>
              <a:ext uri="{FF2B5EF4-FFF2-40B4-BE49-F238E27FC236}">
                <a16:creationId xmlns:a16="http://schemas.microsoft.com/office/drawing/2014/main" id="{25B2BF2A-1985-47C1-BE63-AF067689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Kiểm tra bài cũ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>
            <a:extLst>
              <a:ext uri="{FF2B5EF4-FFF2-40B4-BE49-F238E27FC236}">
                <a16:creationId xmlns:a16="http://schemas.microsoft.com/office/drawing/2014/main" id="{09746330-3D9D-435B-B53C-EBA2E2DC3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/>
              <a:t>So sánh các phân số:</a:t>
            </a:r>
          </a:p>
        </p:txBody>
      </p:sp>
      <p:grpSp>
        <p:nvGrpSpPr>
          <p:cNvPr id="31752" name="Group 8">
            <a:extLst>
              <a:ext uri="{FF2B5EF4-FFF2-40B4-BE49-F238E27FC236}">
                <a16:creationId xmlns:a16="http://schemas.microsoft.com/office/drawing/2014/main" id="{4EB9C854-82DA-42A4-B64C-6956426CD2D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828800"/>
            <a:ext cx="762000" cy="1311275"/>
            <a:chOff x="144" y="1200"/>
            <a:chExt cx="480" cy="826"/>
          </a:xfrm>
        </p:grpSpPr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1521AEBB-3D9C-4B4C-8861-543291CD6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2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7</a:t>
              </a:r>
            </a:p>
          </p:txBody>
        </p:sp>
        <p:sp>
          <p:nvSpPr>
            <p:cNvPr id="31751" name="Line 7">
              <a:extLst>
                <a:ext uri="{FF2B5EF4-FFF2-40B4-BE49-F238E27FC236}">
                  <a16:creationId xmlns:a16="http://schemas.microsoft.com/office/drawing/2014/main" id="{E3AFDB3A-A948-41D3-B0E4-B02F0950F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3" name="Group 9">
            <a:extLst>
              <a:ext uri="{FF2B5EF4-FFF2-40B4-BE49-F238E27FC236}">
                <a16:creationId xmlns:a16="http://schemas.microsoft.com/office/drawing/2014/main" id="{D674A55D-FB83-478D-BBA4-D3963DA0467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752600"/>
            <a:ext cx="762000" cy="1311275"/>
            <a:chOff x="144" y="1200"/>
            <a:chExt cx="480" cy="826"/>
          </a:xfrm>
        </p:grpSpPr>
        <p:sp>
          <p:nvSpPr>
            <p:cNvPr id="31754" name="Text Box 10">
              <a:extLst>
                <a:ext uri="{FF2B5EF4-FFF2-40B4-BE49-F238E27FC236}">
                  <a16:creationId xmlns:a16="http://schemas.microsoft.com/office/drawing/2014/main" id="{A29A2611-D498-49D2-BB37-F7E4C1AAD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4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7</a:t>
              </a:r>
            </a:p>
          </p:txBody>
        </p:sp>
        <p:sp>
          <p:nvSpPr>
            <p:cNvPr id="31755" name="Line 11">
              <a:extLst>
                <a:ext uri="{FF2B5EF4-FFF2-40B4-BE49-F238E27FC236}">
                  <a16:creationId xmlns:a16="http://schemas.microsoft.com/office/drawing/2014/main" id="{1FF9F9A0-E1FF-45F3-B24F-B42CF3B9F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6" name="Group 12">
            <a:extLst>
              <a:ext uri="{FF2B5EF4-FFF2-40B4-BE49-F238E27FC236}">
                <a16:creationId xmlns:a16="http://schemas.microsoft.com/office/drawing/2014/main" id="{3C62D17F-F753-4966-A61B-3F3919E206E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752600"/>
            <a:ext cx="762000" cy="1311275"/>
            <a:chOff x="144" y="1200"/>
            <a:chExt cx="480" cy="826"/>
          </a:xfrm>
        </p:grpSpPr>
        <p:sp>
          <p:nvSpPr>
            <p:cNvPr id="31757" name="Text Box 13">
              <a:extLst>
                <a:ext uri="{FF2B5EF4-FFF2-40B4-BE49-F238E27FC236}">
                  <a16:creationId xmlns:a16="http://schemas.microsoft.com/office/drawing/2014/main" id="{1926DF4F-7420-42E1-B2A3-49AFF762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6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7</a:t>
              </a:r>
            </a:p>
          </p:txBody>
        </p:sp>
        <p:sp>
          <p:nvSpPr>
            <p:cNvPr id="31758" name="Line 14">
              <a:extLst>
                <a:ext uri="{FF2B5EF4-FFF2-40B4-BE49-F238E27FC236}">
                  <a16:creationId xmlns:a16="http://schemas.microsoft.com/office/drawing/2014/main" id="{A646E421-4377-41D6-A38D-04628547E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9" name="Group 15">
            <a:extLst>
              <a:ext uri="{FF2B5EF4-FFF2-40B4-BE49-F238E27FC236}">
                <a16:creationId xmlns:a16="http://schemas.microsoft.com/office/drawing/2014/main" id="{7BD1D969-D86F-49F7-B19C-608EBFB208A6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828800"/>
            <a:ext cx="762000" cy="1311275"/>
            <a:chOff x="144" y="1200"/>
            <a:chExt cx="480" cy="826"/>
          </a:xfrm>
        </p:grpSpPr>
        <p:sp>
          <p:nvSpPr>
            <p:cNvPr id="31760" name="Text Box 16">
              <a:extLst>
                <a:ext uri="{FF2B5EF4-FFF2-40B4-BE49-F238E27FC236}">
                  <a16:creationId xmlns:a16="http://schemas.microsoft.com/office/drawing/2014/main" id="{EEABBCDF-1843-44CF-A5C7-430772F5E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6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8</a:t>
              </a:r>
            </a:p>
          </p:txBody>
        </p:sp>
        <p:sp>
          <p:nvSpPr>
            <p:cNvPr id="31761" name="Line 17">
              <a:extLst>
                <a:ext uri="{FF2B5EF4-FFF2-40B4-BE49-F238E27FC236}">
                  <a16:creationId xmlns:a16="http://schemas.microsoft.com/office/drawing/2014/main" id="{5C6C8047-0F2E-4128-B900-814A23498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2" name="Group 18">
            <a:extLst>
              <a:ext uri="{FF2B5EF4-FFF2-40B4-BE49-F238E27FC236}">
                <a16:creationId xmlns:a16="http://schemas.microsoft.com/office/drawing/2014/main" id="{259513FB-1C40-41E5-891A-33E57CCA307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657600"/>
            <a:ext cx="762000" cy="1311275"/>
            <a:chOff x="144" y="1200"/>
            <a:chExt cx="480" cy="826"/>
          </a:xfrm>
        </p:grpSpPr>
        <p:sp>
          <p:nvSpPr>
            <p:cNvPr id="31763" name="Text Box 19">
              <a:extLst>
                <a:ext uri="{FF2B5EF4-FFF2-40B4-BE49-F238E27FC236}">
                  <a16:creationId xmlns:a16="http://schemas.microsoft.com/office/drawing/2014/main" id="{5501CF06-F505-4687-97C4-DC9EED1F8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12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5</a:t>
              </a:r>
            </a:p>
          </p:txBody>
        </p:sp>
        <p:sp>
          <p:nvSpPr>
            <p:cNvPr id="31764" name="Line 20">
              <a:extLst>
                <a:ext uri="{FF2B5EF4-FFF2-40B4-BE49-F238E27FC236}">
                  <a16:creationId xmlns:a16="http://schemas.microsoft.com/office/drawing/2014/main" id="{4A7915A8-8313-4896-968E-076E9B6EF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5" name="Group 21">
            <a:extLst>
              <a:ext uri="{FF2B5EF4-FFF2-40B4-BE49-F238E27FC236}">
                <a16:creationId xmlns:a16="http://schemas.microsoft.com/office/drawing/2014/main" id="{6109EF77-BAA9-4020-97EC-F170CD35C40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581400"/>
            <a:ext cx="762000" cy="1311275"/>
            <a:chOff x="144" y="1200"/>
            <a:chExt cx="480" cy="826"/>
          </a:xfrm>
        </p:grpSpPr>
        <p:sp>
          <p:nvSpPr>
            <p:cNvPr id="31766" name="Text Box 22">
              <a:extLst>
                <a:ext uri="{FF2B5EF4-FFF2-40B4-BE49-F238E27FC236}">
                  <a16:creationId xmlns:a16="http://schemas.microsoft.com/office/drawing/2014/main" id="{25AA4E69-16B2-4F03-AB0C-5E86A2E8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5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12</a:t>
              </a:r>
            </a:p>
          </p:txBody>
        </p:sp>
        <p:sp>
          <p:nvSpPr>
            <p:cNvPr id="31767" name="Line 23">
              <a:extLst>
                <a:ext uri="{FF2B5EF4-FFF2-40B4-BE49-F238E27FC236}">
                  <a16:creationId xmlns:a16="http://schemas.microsoft.com/office/drawing/2014/main" id="{74D21641-9817-4C70-A373-C7476A4A0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8" name="Group 24">
            <a:extLst>
              <a:ext uri="{FF2B5EF4-FFF2-40B4-BE49-F238E27FC236}">
                <a16:creationId xmlns:a16="http://schemas.microsoft.com/office/drawing/2014/main" id="{9B7C05CB-A191-4B9B-BD59-8F7185509784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581400"/>
            <a:ext cx="762000" cy="1311275"/>
            <a:chOff x="144" y="1200"/>
            <a:chExt cx="480" cy="826"/>
          </a:xfrm>
        </p:grpSpPr>
        <p:sp>
          <p:nvSpPr>
            <p:cNvPr id="31769" name="Text Box 25">
              <a:extLst>
                <a:ext uri="{FF2B5EF4-FFF2-40B4-BE49-F238E27FC236}">
                  <a16:creationId xmlns:a16="http://schemas.microsoft.com/office/drawing/2014/main" id="{F5B20A9B-319C-4F9A-9C3B-A1B47C08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34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54</a:t>
              </a:r>
            </a:p>
          </p:txBody>
        </p:sp>
        <p:sp>
          <p:nvSpPr>
            <p:cNvPr id="31770" name="Line 26">
              <a:extLst>
                <a:ext uri="{FF2B5EF4-FFF2-40B4-BE49-F238E27FC236}">
                  <a16:creationId xmlns:a16="http://schemas.microsoft.com/office/drawing/2014/main" id="{49A360EA-09EB-4172-82AC-1D1A1410B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1" name="Group 27">
            <a:extLst>
              <a:ext uri="{FF2B5EF4-FFF2-40B4-BE49-F238E27FC236}">
                <a16:creationId xmlns:a16="http://schemas.microsoft.com/office/drawing/2014/main" id="{769D17B9-C578-491C-B135-A5CC37DDC21F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3505200"/>
            <a:ext cx="762000" cy="1311275"/>
            <a:chOff x="144" y="1200"/>
            <a:chExt cx="480" cy="826"/>
          </a:xfrm>
        </p:grpSpPr>
        <p:sp>
          <p:nvSpPr>
            <p:cNvPr id="31772" name="Text Box 28">
              <a:extLst>
                <a:ext uri="{FF2B5EF4-FFF2-40B4-BE49-F238E27FC236}">
                  <a16:creationId xmlns:a16="http://schemas.microsoft.com/office/drawing/2014/main" id="{2DFFE6F4-88F8-4DC5-B8B6-EBA502753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/>
                <a:t> 17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b="1"/>
                <a:t> 27</a:t>
              </a:r>
            </a:p>
          </p:txBody>
        </p:sp>
        <p:sp>
          <p:nvSpPr>
            <p:cNvPr id="31773" name="Line 29">
              <a:extLst>
                <a:ext uri="{FF2B5EF4-FFF2-40B4-BE49-F238E27FC236}">
                  <a16:creationId xmlns:a16="http://schemas.microsoft.com/office/drawing/2014/main" id="{99F35DC9-68D1-40E0-974F-FFEC7531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4" name="Text Box 30">
            <a:extLst>
              <a:ext uri="{FF2B5EF4-FFF2-40B4-BE49-F238E27FC236}">
                <a16:creationId xmlns:a16="http://schemas.microsoft.com/office/drawing/2014/main" id="{C47097A2-B0D3-4EEF-BB9C-DD044616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574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&lt;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2A4F68DA-4992-455E-8C21-A68BA405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0574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&gt;</a:t>
            </a:r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63EEDA3F-BC75-44CD-A94B-984D4DA4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&gt;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E5C817B5-6D60-431E-97A0-9DA954270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=</a:t>
            </a: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BF402398-F8D5-40D5-89ED-4CA2CC4A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Kiểm tra bài cũ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DBCFCA28-06EC-4727-AD6E-9D80A92E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851" name="Object 3">
            <a:extLst>
              <a:ext uri="{FF2B5EF4-FFF2-40B4-BE49-F238E27FC236}">
                <a16:creationId xmlns:a16="http://schemas.microsoft.com/office/drawing/2014/main" id="{ADEDE781-EAAC-444B-B457-37F89E5CB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76400"/>
          <a:ext cx="27432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Clip" r:id="rId4" imgW="2191680" imgH="1424160" progId="MS_ClipArt_Gallery.2">
                  <p:embed/>
                </p:oleObj>
              </mc:Choice>
              <mc:Fallback>
                <p:oleObj name="Clip" r:id="rId4" imgW="2191680" imgH="14241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7432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WordArt 4">
            <a:extLst>
              <a:ext uri="{FF2B5EF4-FFF2-40B4-BE49-F238E27FC236}">
                <a16:creationId xmlns:a16="http://schemas.microsoft.com/office/drawing/2014/main" id="{C7E366BE-4F5C-4ADB-B248-1840374FF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505200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Ôn tập về số thập phân</a:t>
            </a:r>
          </a:p>
        </p:txBody>
      </p:sp>
      <p:grpSp>
        <p:nvGrpSpPr>
          <p:cNvPr id="78853" name="Group 5">
            <a:extLst>
              <a:ext uri="{FF2B5EF4-FFF2-40B4-BE49-F238E27FC236}">
                <a16:creationId xmlns:a16="http://schemas.microsoft.com/office/drawing/2014/main" id="{AE355461-3954-46BA-9BEF-44BFC31C4F8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362200"/>
            <a:ext cx="2971800" cy="838200"/>
            <a:chOff x="1488" y="576"/>
            <a:chExt cx="2880" cy="624"/>
          </a:xfrm>
        </p:grpSpPr>
        <p:sp>
          <p:nvSpPr>
            <p:cNvPr id="78854" name="WordArt 6">
              <a:extLst>
                <a:ext uri="{FF2B5EF4-FFF2-40B4-BE49-F238E27FC236}">
                  <a16:creationId xmlns:a16="http://schemas.microsoft.com/office/drawing/2014/main" id="{1C7B5D2C-8376-427A-9D50-9556DA7401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576"/>
              <a:ext cx="28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CC33"/>
                      </a:gs>
                      <a:gs pos="50000">
                        <a:srgbClr val="FF0000"/>
                      </a:gs>
                      <a:gs pos="100000">
                        <a:srgbClr val="33CC33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78855" name="Line 7">
              <a:extLst>
                <a:ext uri="{FF2B5EF4-FFF2-40B4-BE49-F238E27FC236}">
                  <a16:creationId xmlns:a16="http://schemas.microsoft.com/office/drawing/2014/main" id="{35E89194-51F1-41BC-889E-E99EAF583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8" y="1200"/>
              <a:ext cx="28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>
            <a:extLst>
              <a:ext uri="{FF2B5EF4-FFF2-40B4-BE49-F238E27FC236}">
                <a16:creationId xmlns:a16="http://schemas.microsoft.com/office/drawing/2014/main" id="{CA44D7CD-EA76-4CE3-82DB-5F7293B1F0C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2400" y="838200"/>
            <a:ext cx="8839200" cy="1752600"/>
          </a:xfrm>
          <a:noFill/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800" b="1">
                <a:effectLst/>
              </a:rPr>
              <a:t>     </a:t>
            </a:r>
            <a:r>
              <a:rPr lang="en-US" altLang="en-US" sz="2800" b="1" u="sng">
                <a:effectLst/>
              </a:rPr>
              <a:t>Bài 1:</a:t>
            </a:r>
            <a:r>
              <a:rPr lang="en-US" altLang="en-US" sz="2800" b="1">
                <a:effectLst/>
              </a:rPr>
              <a:t> Đọc số thập phân; nêu phần nguyên, phần thập phân và giá trị theo vị trí của mỗi chữ số trong số đó: </a:t>
            </a:r>
            <a:br>
              <a:rPr lang="en-US" altLang="en-US" sz="2800" b="1">
                <a:effectLst/>
              </a:rPr>
            </a:br>
            <a:r>
              <a:rPr lang="en-US" altLang="en-US" sz="2800" b="1">
                <a:effectLst/>
              </a:rPr>
              <a:t> 63,42 ;       99,99 ;           81,325 ;             7,081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A008EE25-530D-41FE-ADA9-F0BB96C3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08275"/>
            <a:ext cx="6248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effectLst/>
              </a:rPr>
              <a:t>- Nêu cách đọc số thập phân?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C2AC4705-4EC3-4337-94CE-DF90E90B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cs typeface="Arial" panose="020B0604020202020204" pitchFamily="34" charset="0"/>
              </a:rPr>
              <a:t>Toán: Ôn tập về số thập phân    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AB3171F5-93BF-480A-B30F-DF3A719FC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76625"/>
            <a:ext cx="89916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600"/>
              <a:t> </a:t>
            </a:r>
            <a:r>
              <a:rPr lang="en-US" altLang="en-US" sz="2600" b="1"/>
              <a:t>Muốn đọc một số thập phân, ta đọc lần lượt từ hàng cao đến hàng thấp: trước hết đọc phần nguyên, đọc dấu “phẩy”, sau đó đọc phần thập phân.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/>
      <p:bldP spid="583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81" name="Group 65">
            <a:extLst>
              <a:ext uri="{FF2B5EF4-FFF2-40B4-BE49-F238E27FC236}">
                <a16:creationId xmlns:a16="http://schemas.microsoft.com/office/drawing/2014/main" id="{633C3459-2E74-4CD8-A55A-BDB927ECC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97930"/>
              </p:ext>
            </p:extLst>
          </p:nvPr>
        </p:nvGraphicFramePr>
        <p:xfrm>
          <a:off x="0" y="1900238"/>
          <a:ext cx="9144000" cy="4960112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1198938984"/>
                    </a:ext>
                  </a:extLst>
                </a:gridCol>
                <a:gridCol w="4335462">
                  <a:extLst>
                    <a:ext uri="{9D8B030D-6E8A-4147-A177-3AD203B41FA5}">
                      <a16:colId xmlns:a16="http://schemas.microsoft.com/office/drawing/2014/main" val="61234374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416315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9062328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45659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5351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86786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83562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515787"/>
                  </a:ext>
                </a:extLst>
              </a:tr>
            </a:tbl>
          </a:graphicData>
        </a:graphic>
      </p:graphicFrame>
      <p:sp>
        <p:nvSpPr>
          <p:cNvPr id="34855" name="Rectangle 39">
            <a:extLst>
              <a:ext uri="{FF2B5EF4-FFF2-40B4-BE49-F238E27FC236}">
                <a16:creationId xmlns:a16="http://schemas.microsoft.com/office/drawing/2014/main" id="{A2F0BC6A-4F5C-44B3-A965-7D23F2BF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05000"/>
            <a:ext cx="1676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phần thập phân</a:t>
            </a:r>
          </a:p>
        </p:txBody>
      </p:sp>
      <p:sp>
        <p:nvSpPr>
          <p:cNvPr id="34856" name="Rectangle 40">
            <a:extLst>
              <a:ext uri="{FF2B5EF4-FFF2-40B4-BE49-F238E27FC236}">
                <a16:creationId xmlns:a16="http://schemas.microsoft.com/office/drawing/2014/main" id="{48BD1448-09ED-4A53-A8AD-33CCF2B9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22463"/>
            <a:ext cx="14478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phần nguyên</a:t>
            </a:r>
          </a:p>
        </p:txBody>
      </p:sp>
      <p:sp>
        <p:nvSpPr>
          <p:cNvPr id="34857" name="Rectangle 41">
            <a:extLst>
              <a:ext uri="{FF2B5EF4-FFF2-40B4-BE49-F238E27FC236}">
                <a16:creationId xmlns:a16="http://schemas.microsoft.com/office/drawing/2014/main" id="{1BEE1A2E-B8A4-444F-8978-AAC95C0D9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057400"/>
            <a:ext cx="2209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đọc số</a:t>
            </a:r>
          </a:p>
        </p:txBody>
      </p:sp>
      <p:sp>
        <p:nvSpPr>
          <p:cNvPr id="34858" name="Rectangle 42">
            <a:extLst>
              <a:ext uri="{FF2B5EF4-FFF2-40B4-BE49-F238E27FC236}">
                <a16:creationId xmlns:a16="http://schemas.microsoft.com/office/drawing/2014/main" id="{DD6A4BDA-56B7-4DC8-BCD7-6E85BA3EC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4863"/>
            <a:ext cx="16843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Số đã cho</a:t>
            </a:r>
          </a:p>
        </p:txBody>
      </p:sp>
      <p:sp>
        <p:nvSpPr>
          <p:cNvPr id="34859" name="Rectangle 43">
            <a:extLst>
              <a:ext uri="{FF2B5EF4-FFF2-40B4-BE49-F238E27FC236}">
                <a16:creationId xmlns:a16="http://schemas.microsoft.com/office/drawing/2014/main" id="{E24068B6-4BD6-43F8-A060-742C8CD2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67300"/>
            <a:ext cx="1371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81,325</a:t>
            </a:r>
          </a:p>
        </p:txBody>
      </p:sp>
      <p:sp>
        <p:nvSpPr>
          <p:cNvPr id="34860" name="Rectangle 44">
            <a:extLst>
              <a:ext uri="{FF2B5EF4-FFF2-40B4-BE49-F238E27FC236}">
                <a16:creationId xmlns:a16="http://schemas.microsoft.com/office/drawing/2014/main" id="{5339919A-0D1A-4B81-815D-8C086B2C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89650"/>
            <a:ext cx="1295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7,081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71383A8F-FF02-4DDD-87C6-9FBF840A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038600"/>
            <a:ext cx="1447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99,99</a:t>
            </a:r>
          </a:p>
        </p:txBody>
      </p:sp>
      <p:sp>
        <p:nvSpPr>
          <p:cNvPr id="34862" name="Rectangle 46">
            <a:extLst>
              <a:ext uri="{FF2B5EF4-FFF2-40B4-BE49-F238E27FC236}">
                <a16:creationId xmlns:a16="http://schemas.microsoft.com/office/drawing/2014/main" id="{EAE75A8E-A6FE-4F4B-868B-03F74756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19425"/>
            <a:ext cx="1371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63,42</a:t>
            </a:r>
          </a:p>
        </p:txBody>
      </p:sp>
      <p:sp>
        <p:nvSpPr>
          <p:cNvPr id="34863" name="Rectangle 47">
            <a:extLst>
              <a:ext uri="{FF2B5EF4-FFF2-40B4-BE49-F238E27FC236}">
                <a16:creationId xmlns:a16="http://schemas.microsoft.com/office/drawing/2014/main" id="{29E83F2C-C211-4B99-94C2-250047F5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05400"/>
            <a:ext cx="1676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325</a:t>
            </a:r>
          </a:p>
        </p:txBody>
      </p:sp>
      <p:sp>
        <p:nvSpPr>
          <p:cNvPr id="34864" name="Rectangle 48">
            <a:extLst>
              <a:ext uri="{FF2B5EF4-FFF2-40B4-BE49-F238E27FC236}">
                <a16:creationId xmlns:a16="http://schemas.microsoft.com/office/drawing/2014/main" id="{8458FF94-785F-4785-8B26-62D1CA51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05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81</a:t>
            </a:r>
          </a:p>
        </p:txBody>
      </p: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D269AB35-FF9C-46E2-AEBE-96D286D0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4876800"/>
            <a:ext cx="41830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Tám mươi mốt phẩy ba trăm hai mươi lăm</a:t>
            </a:r>
          </a:p>
        </p:txBody>
      </p:sp>
      <p:sp>
        <p:nvSpPr>
          <p:cNvPr id="34866" name="Rectangle 50">
            <a:extLst>
              <a:ext uri="{FF2B5EF4-FFF2-40B4-BE49-F238E27FC236}">
                <a16:creationId xmlns:a16="http://schemas.microsoft.com/office/drawing/2014/main" id="{04A2BE22-168A-454D-BC8C-F594BC03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172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081</a:t>
            </a:r>
          </a:p>
        </p:txBody>
      </p:sp>
      <p:sp>
        <p:nvSpPr>
          <p:cNvPr id="34867" name="Rectangle 51">
            <a:extLst>
              <a:ext uri="{FF2B5EF4-FFF2-40B4-BE49-F238E27FC236}">
                <a16:creationId xmlns:a16="http://schemas.microsoft.com/office/drawing/2014/main" id="{1382FE46-9A9E-4B96-A1E1-0C20B4664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019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7</a:t>
            </a:r>
          </a:p>
        </p:txBody>
      </p:sp>
      <p:sp>
        <p:nvSpPr>
          <p:cNvPr id="34868" name="Rectangle 52">
            <a:extLst>
              <a:ext uri="{FF2B5EF4-FFF2-40B4-BE49-F238E27FC236}">
                <a16:creationId xmlns:a16="http://schemas.microsoft.com/office/drawing/2014/main" id="{BCDEF5C3-3774-4087-A79B-DC9FECF9A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7400"/>
            <a:ext cx="4114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Bảy phẩy không trăm tám mươi mốt.</a:t>
            </a:r>
          </a:p>
        </p:txBody>
      </p:sp>
      <p:sp>
        <p:nvSpPr>
          <p:cNvPr id="34869" name="Rectangle 53">
            <a:extLst>
              <a:ext uri="{FF2B5EF4-FFF2-40B4-BE49-F238E27FC236}">
                <a16:creationId xmlns:a16="http://schemas.microsoft.com/office/drawing/2014/main" id="{47AABC09-3E0C-4E8D-8556-C225FD13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14800"/>
            <a:ext cx="1676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99</a:t>
            </a:r>
          </a:p>
        </p:txBody>
      </p:sp>
      <p:sp>
        <p:nvSpPr>
          <p:cNvPr id="34870" name="Rectangle 54">
            <a:extLst>
              <a:ext uri="{FF2B5EF4-FFF2-40B4-BE49-F238E27FC236}">
                <a16:creationId xmlns:a16="http://schemas.microsoft.com/office/drawing/2014/main" id="{4DA4CCFF-E7F5-4E5B-BBF9-28F223CB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99</a:t>
            </a:r>
          </a:p>
        </p:txBody>
      </p:sp>
      <p:sp>
        <p:nvSpPr>
          <p:cNvPr id="34871" name="Rectangle 55">
            <a:extLst>
              <a:ext uri="{FF2B5EF4-FFF2-40B4-BE49-F238E27FC236}">
                <a16:creationId xmlns:a16="http://schemas.microsoft.com/office/drawing/2014/main" id="{8F516544-ED75-4A2D-90C8-88761CFB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3886200"/>
            <a:ext cx="43354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Chín mươi chín phẩy chín mươi chín</a:t>
            </a:r>
          </a:p>
        </p:txBody>
      </p:sp>
      <p:sp>
        <p:nvSpPr>
          <p:cNvPr id="34872" name="Rectangle 56">
            <a:extLst>
              <a:ext uri="{FF2B5EF4-FFF2-40B4-BE49-F238E27FC236}">
                <a16:creationId xmlns:a16="http://schemas.microsoft.com/office/drawing/2014/main" id="{8D06CB12-EDB1-4F7C-BBD4-6ADBF066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048000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42</a:t>
            </a:r>
          </a:p>
        </p:txBody>
      </p:sp>
      <p:sp>
        <p:nvSpPr>
          <p:cNvPr id="34873" name="Rectangle 57">
            <a:extLst>
              <a:ext uri="{FF2B5EF4-FFF2-40B4-BE49-F238E27FC236}">
                <a16:creationId xmlns:a16="http://schemas.microsoft.com/office/drawing/2014/main" id="{2B1792D9-A504-40E7-AA10-2D2FABCA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48000"/>
            <a:ext cx="14478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63</a:t>
            </a:r>
          </a:p>
        </p:txBody>
      </p:sp>
      <p:sp>
        <p:nvSpPr>
          <p:cNvPr id="34874" name="Rectangle 58">
            <a:extLst>
              <a:ext uri="{FF2B5EF4-FFF2-40B4-BE49-F238E27FC236}">
                <a16:creationId xmlns:a16="http://schemas.microsoft.com/office/drawing/2014/main" id="{84BCBF8E-6DA0-495A-8CD0-00E5A6F7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895600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effectLst/>
              </a:rPr>
              <a:t>Sáu mươi ba phẩy bốn mươi hai.</a:t>
            </a:r>
          </a:p>
        </p:txBody>
      </p:sp>
      <p:sp>
        <p:nvSpPr>
          <p:cNvPr id="34875" name="Line 59">
            <a:extLst>
              <a:ext uri="{FF2B5EF4-FFF2-40B4-BE49-F238E27FC236}">
                <a16:creationId xmlns:a16="http://schemas.microsoft.com/office/drawing/2014/main" id="{358FD3A0-8072-43EA-A078-661BA329E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76400"/>
            <a:ext cx="0" cy="489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Text Box 60">
            <a:extLst>
              <a:ext uri="{FF2B5EF4-FFF2-40B4-BE49-F238E27FC236}">
                <a16:creationId xmlns:a16="http://schemas.microsoft.com/office/drawing/2014/main" id="{FE483AF7-9E30-4312-98B4-550AE42D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914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FF0000"/>
                </a:solidFill>
              </a:rPr>
              <a:t>Bài 1:</a:t>
            </a:r>
            <a:r>
              <a:rPr lang="en-US" altLang="en-US" sz="2600" b="1">
                <a:solidFill>
                  <a:srgbClr val="FF0000"/>
                </a:solidFill>
              </a:rPr>
              <a:t> </a:t>
            </a:r>
            <a:r>
              <a:rPr lang="en-US" altLang="en-US" sz="2600" b="1"/>
              <a:t>Đọc số thập phân; nêu phần nguyên, phần thập phân và giá trị theo vị trí của mỗi chữ số trong số đó: </a:t>
            </a:r>
          </a:p>
          <a:p>
            <a:pPr>
              <a:spcBef>
                <a:spcPct val="50000"/>
              </a:spcBef>
            </a:pPr>
            <a:r>
              <a:rPr lang="en-US" altLang="en-US" sz="2600"/>
              <a:t> </a:t>
            </a:r>
            <a:r>
              <a:rPr lang="en-US" altLang="en-US" sz="2600" b="1"/>
              <a:t>63,42 ;       99,99 ;           81,325 ;             7,081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3535DE3C-F446-42FC-94A2-C4CE60C2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4775"/>
            <a:ext cx="883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1: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>
                <a:latin typeface="Times New Roman" panose="02020603050405020304" pitchFamily="18" charset="0"/>
              </a:rPr>
              <a:t>Đọc số thập phân; nêu phần nguyên, phần thập phân và giá trị theo vị trí của mỗi chữ số trong số đó: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23289BE6-4A95-416A-9627-68E310FA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350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</a:rPr>
              <a:t>63,42 ;       99,99 ;           81,325 ;             7,081</a:t>
            </a:r>
          </a:p>
        </p:txBody>
      </p:sp>
      <p:graphicFrame>
        <p:nvGraphicFramePr>
          <p:cNvPr id="60420" name="Group 4">
            <a:extLst>
              <a:ext uri="{FF2B5EF4-FFF2-40B4-BE49-F238E27FC236}">
                <a16:creationId xmlns:a16="http://schemas.microsoft.com/office/drawing/2014/main" id="{9EC3833B-F43E-44F0-800C-85F7F1CFFF8A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0"/>
          <a:ext cx="9144000" cy="5184776"/>
        </p:xfrm>
        <a:graphic>
          <a:graphicData uri="http://schemas.openxmlformats.org/drawingml/2006/table">
            <a:tbl>
              <a:tblPr/>
              <a:tblGrid>
                <a:gridCol w="2609850">
                  <a:extLst>
                    <a:ext uri="{9D8B030D-6E8A-4147-A177-3AD203B41FA5}">
                      <a16:colId xmlns:a16="http://schemas.microsoft.com/office/drawing/2014/main" val="23495134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640730828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244523318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3304070349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1113395822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4052552643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3560174472"/>
                    </a:ext>
                  </a:extLst>
                </a:gridCol>
              </a:tblGrid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Chục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 mười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 trăm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 nghìn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489188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52113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558576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24058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760109"/>
                  </a:ext>
                </a:extLst>
              </a:tr>
            </a:tbl>
          </a:graphicData>
        </a:graphic>
      </p:graphicFrame>
      <p:sp>
        <p:nvSpPr>
          <p:cNvPr id="60470" name="Line 54">
            <a:extLst>
              <a:ext uri="{FF2B5EF4-FFF2-40B4-BE49-F238E27FC236}">
                <a16:creationId xmlns:a16="http://schemas.microsoft.com/office/drawing/2014/main" id="{3A7A20E7-0980-4D33-982E-27B494390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24000"/>
            <a:ext cx="25908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1" name="Text Box 55">
            <a:extLst>
              <a:ext uri="{FF2B5EF4-FFF2-40B4-BE49-F238E27FC236}">
                <a16:creationId xmlns:a16="http://schemas.microsoft.com/office/drawing/2014/main" id="{8C433A65-79FF-4A77-BCAD-C8F5651D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Hàng</a:t>
            </a:r>
          </a:p>
        </p:txBody>
      </p:sp>
      <p:sp>
        <p:nvSpPr>
          <p:cNvPr id="60472" name="Text Box 56">
            <a:extLst>
              <a:ext uri="{FF2B5EF4-FFF2-40B4-BE49-F238E27FC236}">
                <a16:creationId xmlns:a16="http://schemas.microsoft.com/office/drawing/2014/main" id="{857358EB-0230-4D26-AAFF-A7CC9360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Số thập phân</a:t>
            </a:r>
          </a:p>
        </p:txBody>
      </p:sp>
      <p:sp>
        <p:nvSpPr>
          <p:cNvPr id="60473" name="Text Box 57">
            <a:extLst>
              <a:ext uri="{FF2B5EF4-FFF2-40B4-BE49-F238E27FC236}">
                <a16:creationId xmlns:a16="http://schemas.microsoft.com/office/drawing/2014/main" id="{6CF110D3-9C20-4AEA-8540-54D1A711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63,42</a:t>
            </a:r>
          </a:p>
        </p:txBody>
      </p:sp>
      <p:sp>
        <p:nvSpPr>
          <p:cNvPr id="60474" name="Text Box 58">
            <a:extLst>
              <a:ext uri="{FF2B5EF4-FFF2-40B4-BE49-F238E27FC236}">
                <a16:creationId xmlns:a16="http://schemas.microsoft.com/office/drawing/2014/main" id="{07F8C58B-0509-4B6F-A46C-186F51B5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99,99</a:t>
            </a:r>
          </a:p>
        </p:txBody>
      </p:sp>
      <p:sp>
        <p:nvSpPr>
          <p:cNvPr id="60475" name="Text Box 59">
            <a:extLst>
              <a:ext uri="{FF2B5EF4-FFF2-40B4-BE49-F238E27FC236}">
                <a16:creationId xmlns:a16="http://schemas.microsoft.com/office/drawing/2014/main" id="{69108AD2-1302-470A-81A0-69F0744B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81,325</a:t>
            </a:r>
          </a:p>
        </p:txBody>
      </p:sp>
      <p:sp>
        <p:nvSpPr>
          <p:cNvPr id="60476" name="Text Box 60">
            <a:extLst>
              <a:ext uri="{FF2B5EF4-FFF2-40B4-BE49-F238E27FC236}">
                <a16:creationId xmlns:a16="http://schemas.microsoft.com/office/drawing/2014/main" id="{33664D0A-AA07-46C0-B903-A4E61A1E0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7,081</a:t>
            </a:r>
          </a:p>
        </p:txBody>
      </p:sp>
      <p:sp>
        <p:nvSpPr>
          <p:cNvPr id="60477" name="Text Box 61">
            <a:extLst>
              <a:ext uri="{FF2B5EF4-FFF2-40B4-BE49-F238E27FC236}">
                <a16:creationId xmlns:a16="http://schemas.microsoft.com/office/drawing/2014/main" id="{9C167C32-7D14-4FB1-9315-2BDB6459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</a:t>
            </a:r>
          </a:p>
        </p:txBody>
      </p:sp>
      <p:sp>
        <p:nvSpPr>
          <p:cNvPr id="60478" name="Text Box 62">
            <a:extLst>
              <a:ext uri="{FF2B5EF4-FFF2-40B4-BE49-F238E27FC236}">
                <a16:creationId xmlns:a16="http://schemas.microsoft.com/office/drawing/2014/main" id="{819BD167-212A-4084-88B1-90E07E41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 6</a:t>
            </a:r>
          </a:p>
        </p:txBody>
      </p:sp>
      <p:sp>
        <p:nvSpPr>
          <p:cNvPr id="60479" name="Text Box 63">
            <a:extLst>
              <a:ext uri="{FF2B5EF4-FFF2-40B4-BE49-F238E27FC236}">
                <a16:creationId xmlns:a16="http://schemas.microsoft.com/office/drawing/2014/main" id="{7EE15EF6-E980-418A-81F3-A494DCC6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cs typeface="Arial" panose="020B0604020202020204" pitchFamily="34" charset="0"/>
              </a:rPr>
              <a:t>4</a:t>
            </a:r>
          </a:p>
        </p:txBody>
      </p:sp>
      <p:sp>
        <p:nvSpPr>
          <p:cNvPr id="60480" name="Text Box 64">
            <a:extLst>
              <a:ext uri="{FF2B5EF4-FFF2-40B4-BE49-F238E27FC236}">
                <a16:creationId xmlns:a16="http://schemas.microsoft.com/office/drawing/2014/main" id="{36A7C6A9-3848-491C-9DCA-1479C5A98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 2</a:t>
            </a:r>
          </a:p>
        </p:txBody>
      </p:sp>
      <p:sp>
        <p:nvSpPr>
          <p:cNvPr id="60481" name="Text Box 65">
            <a:extLst>
              <a:ext uri="{FF2B5EF4-FFF2-40B4-BE49-F238E27FC236}">
                <a16:creationId xmlns:a16="http://schemas.microsoft.com/office/drawing/2014/main" id="{C2B8FA57-B7F1-4289-999D-19241CFB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9</a:t>
            </a:r>
          </a:p>
        </p:txBody>
      </p:sp>
      <p:sp>
        <p:nvSpPr>
          <p:cNvPr id="60482" name="Text Box 66">
            <a:extLst>
              <a:ext uri="{FF2B5EF4-FFF2-40B4-BE49-F238E27FC236}">
                <a16:creationId xmlns:a16="http://schemas.microsoft.com/office/drawing/2014/main" id="{76ABD979-33EF-4827-ADEC-5D0610E5C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9</a:t>
            </a:r>
          </a:p>
        </p:txBody>
      </p:sp>
      <p:sp>
        <p:nvSpPr>
          <p:cNvPr id="60483" name="Text Box 67">
            <a:extLst>
              <a:ext uri="{FF2B5EF4-FFF2-40B4-BE49-F238E27FC236}">
                <a16:creationId xmlns:a16="http://schemas.microsoft.com/office/drawing/2014/main" id="{8A7C290F-C2BC-425E-82CB-8A64B9A1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19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9</a:t>
            </a:r>
          </a:p>
        </p:txBody>
      </p:sp>
      <p:sp>
        <p:nvSpPr>
          <p:cNvPr id="60484" name="Text Box 68">
            <a:extLst>
              <a:ext uri="{FF2B5EF4-FFF2-40B4-BE49-F238E27FC236}">
                <a16:creationId xmlns:a16="http://schemas.microsoft.com/office/drawing/2014/main" id="{5F3593BA-B191-4539-B743-3853C52F2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9</a:t>
            </a:r>
          </a:p>
        </p:txBody>
      </p:sp>
      <p:sp>
        <p:nvSpPr>
          <p:cNvPr id="60485" name="Text Box 69">
            <a:extLst>
              <a:ext uri="{FF2B5EF4-FFF2-40B4-BE49-F238E27FC236}">
                <a16:creationId xmlns:a16="http://schemas.microsoft.com/office/drawing/2014/main" id="{1B55046D-CCB8-4B35-9B19-38D607D4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</a:t>
            </a:r>
          </a:p>
        </p:txBody>
      </p:sp>
      <p:sp>
        <p:nvSpPr>
          <p:cNvPr id="60486" name="Text Box 70">
            <a:extLst>
              <a:ext uri="{FF2B5EF4-FFF2-40B4-BE49-F238E27FC236}">
                <a16:creationId xmlns:a16="http://schemas.microsoft.com/office/drawing/2014/main" id="{99CFAC71-AE21-4552-84D7-4159AF93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8</a:t>
            </a:r>
          </a:p>
        </p:txBody>
      </p:sp>
      <p:sp>
        <p:nvSpPr>
          <p:cNvPr id="60487" name="Text Box 71">
            <a:extLst>
              <a:ext uri="{FF2B5EF4-FFF2-40B4-BE49-F238E27FC236}">
                <a16:creationId xmlns:a16="http://schemas.microsoft.com/office/drawing/2014/main" id="{94A1500A-112C-440E-8B21-54BC381AB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</a:t>
            </a:r>
          </a:p>
        </p:txBody>
      </p:sp>
      <p:sp>
        <p:nvSpPr>
          <p:cNvPr id="60488" name="Text Box 72">
            <a:extLst>
              <a:ext uri="{FF2B5EF4-FFF2-40B4-BE49-F238E27FC236}">
                <a16:creationId xmlns:a16="http://schemas.microsoft.com/office/drawing/2014/main" id="{3D0DD24C-E6BC-469F-A936-4BEFB898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334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2</a:t>
            </a:r>
          </a:p>
        </p:txBody>
      </p:sp>
      <p:sp>
        <p:nvSpPr>
          <p:cNvPr id="60489" name="Text Box 73">
            <a:extLst>
              <a:ext uri="{FF2B5EF4-FFF2-40B4-BE49-F238E27FC236}">
                <a16:creationId xmlns:a16="http://schemas.microsoft.com/office/drawing/2014/main" id="{8D5F72BE-1A16-4968-9298-D8D77DE6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1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7</a:t>
            </a:r>
          </a:p>
        </p:txBody>
      </p:sp>
      <p:sp>
        <p:nvSpPr>
          <p:cNvPr id="60490" name="Text Box 74">
            <a:extLst>
              <a:ext uri="{FF2B5EF4-FFF2-40B4-BE49-F238E27FC236}">
                <a16:creationId xmlns:a16="http://schemas.microsoft.com/office/drawing/2014/main" id="{161DAAD1-193E-47CA-8CB1-29D8F46D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0</a:t>
            </a:r>
          </a:p>
        </p:txBody>
      </p:sp>
      <p:sp>
        <p:nvSpPr>
          <p:cNvPr id="60491" name="Text Box 75">
            <a:extLst>
              <a:ext uri="{FF2B5EF4-FFF2-40B4-BE49-F238E27FC236}">
                <a16:creationId xmlns:a16="http://schemas.microsoft.com/office/drawing/2014/main" id="{D9A32488-02B6-4B0D-B52C-1A243C86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096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8</a:t>
            </a:r>
          </a:p>
        </p:txBody>
      </p:sp>
      <p:sp>
        <p:nvSpPr>
          <p:cNvPr id="60492" name="Text Box 76">
            <a:extLst>
              <a:ext uri="{FF2B5EF4-FFF2-40B4-BE49-F238E27FC236}">
                <a16:creationId xmlns:a16="http://schemas.microsoft.com/office/drawing/2014/main" id="{B0B1B1CD-D477-4E0F-9024-CDE8EA3C9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01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</a:t>
            </a:r>
          </a:p>
        </p:txBody>
      </p:sp>
      <p:sp>
        <p:nvSpPr>
          <p:cNvPr id="60493" name="Text Box 77">
            <a:extLst>
              <a:ext uri="{FF2B5EF4-FFF2-40B4-BE49-F238E27FC236}">
                <a16:creationId xmlns:a16="http://schemas.microsoft.com/office/drawing/2014/main" id="{E3E503A8-693C-4B7A-B148-A08D8C0F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7" grpId="0"/>
      <p:bldP spid="60478" grpId="0"/>
      <p:bldP spid="60479" grpId="0"/>
      <p:bldP spid="60480" grpId="0"/>
      <p:bldP spid="60481" grpId="0"/>
      <p:bldP spid="60482" grpId="0"/>
      <p:bldP spid="60483" grpId="0"/>
      <p:bldP spid="60484" grpId="0"/>
      <p:bldP spid="60485" grpId="0"/>
      <p:bldP spid="60486" grpId="0"/>
      <p:bldP spid="60487" grpId="0"/>
      <p:bldP spid="60488" grpId="0"/>
      <p:bldP spid="60489" grpId="0"/>
      <p:bldP spid="60490" grpId="0"/>
      <p:bldP spid="60491" grpId="0"/>
      <p:bldP spid="60492" grpId="0"/>
      <p:bldP spid="604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>
            <a:extLst>
              <a:ext uri="{FF2B5EF4-FFF2-40B4-BE49-F238E27FC236}">
                <a16:creationId xmlns:a16="http://schemas.microsoft.com/office/drawing/2014/main" id="{23D2F336-993E-4503-9288-B7E6D9971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65250"/>
            <a:ext cx="67818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Bài 2: </a:t>
            </a:r>
            <a:r>
              <a:rPr lang="en-US" altLang="en-US" sz="2800" b="1">
                <a:latin typeface="Arial" panose="020B0604020202020204" pitchFamily="34" charset="0"/>
              </a:rPr>
              <a:t>Viết số thập phân có.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b="1">
                <a:latin typeface="Arial" panose="020B0604020202020204" pitchFamily="34" charset="0"/>
              </a:rPr>
              <a:t>Tám đơn vị, sáu phần mười, năm phần trăm (tức là tám đơn vị và sáu mươi lăm phần trăm)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b="1">
                <a:latin typeface="Arial" panose="020B0604020202020204" pitchFamily="34" charset="0"/>
              </a:rPr>
              <a:t>Bảy mươi hai đơn vị, bốn phần mười, chín phần trăm, ba phần nghìn (tức là bảy mươi đơn vị và bốn trăm chín mươi ba phần nghìn).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b="1">
                <a:latin typeface="Arial" panose="020B0604020202020204" pitchFamily="34" charset="0"/>
              </a:rPr>
              <a:t>Không đơn vị, bốn phần trăm.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FBE69973-0885-4607-9825-1C468C4A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5105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8,65</a:t>
            </a:r>
          </a:p>
        </p:txBody>
      </p:sp>
      <p:sp>
        <p:nvSpPr>
          <p:cNvPr id="35863" name="Oval 23">
            <a:extLst>
              <a:ext uri="{FF2B5EF4-FFF2-40B4-BE49-F238E27FC236}">
                <a16:creationId xmlns:a16="http://schemas.microsoft.com/office/drawing/2014/main" id="{F4CD3557-46ED-490D-A592-BE1D0066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57800"/>
            <a:ext cx="22860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Oval 24">
            <a:extLst>
              <a:ext uri="{FF2B5EF4-FFF2-40B4-BE49-F238E27FC236}">
                <a16:creationId xmlns:a16="http://schemas.microsoft.com/office/drawing/2014/main" id="{E998063C-77B7-4814-9363-44E53D8B1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727450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Oval 25">
            <a:extLst>
              <a:ext uri="{FF2B5EF4-FFF2-40B4-BE49-F238E27FC236}">
                <a16:creationId xmlns:a16="http://schemas.microsoft.com/office/drawing/2014/main" id="{4A60C24C-807A-493D-A947-9326650A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133600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>
            <a:extLst>
              <a:ext uri="{FF2B5EF4-FFF2-40B4-BE49-F238E27FC236}">
                <a16:creationId xmlns:a16="http://schemas.microsoft.com/office/drawing/2014/main" id="{393DC371-060C-4F0B-B6A2-1B3C7DA3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00488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70,493</a:t>
            </a:r>
          </a:p>
        </p:txBody>
      </p:sp>
      <p:sp>
        <p:nvSpPr>
          <p:cNvPr id="35867" name="Text Box 27">
            <a:extLst>
              <a:ext uri="{FF2B5EF4-FFF2-40B4-BE49-F238E27FC236}">
                <a16:creationId xmlns:a16="http://schemas.microsoft.com/office/drawing/2014/main" id="{EFE7272C-2F52-4BE3-B28E-A8424590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4403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0,04</a:t>
            </a:r>
          </a:p>
        </p:txBody>
      </p:sp>
      <p:sp>
        <p:nvSpPr>
          <p:cNvPr id="35868" name="Text Box 28">
            <a:extLst>
              <a:ext uri="{FF2B5EF4-FFF2-40B4-BE49-F238E27FC236}">
                <a16:creationId xmlns:a16="http://schemas.microsoft.com/office/drawing/2014/main" id="{2D6CBF18-9329-4A70-A53C-D81AC60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161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8,65</a:t>
            </a:r>
          </a:p>
        </p:txBody>
      </p:sp>
      <p:sp>
        <p:nvSpPr>
          <p:cNvPr id="35872" name="Text Box 32">
            <a:extLst>
              <a:ext uri="{FF2B5EF4-FFF2-40B4-BE49-F238E27FC236}">
                <a16:creationId xmlns:a16="http://schemas.microsoft.com/office/drawing/2014/main" id="{E6E3A244-119D-44AC-B2D5-BD399548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288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Toán: Ôn tập về số thập phân   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/>
      <p:bldP spid="35867" grpId="0"/>
      <p:bldP spid="358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539C6848-B557-48A5-8776-6D2AE8919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r>
              <a:rPr lang="en-US" altLang="en-US" sz="2800" b="1">
                <a:effectLst/>
              </a:rPr>
              <a:t>Muốn</a:t>
            </a:r>
            <a:r>
              <a:rPr lang="en-US" altLang="en-US" sz="2800" b="1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ffectLst/>
              </a:rPr>
              <a:t>viết </a:t>
            </a:r>
            <a:r>
              <a:rPr lang="en-US" altLang="en-US" sz="2800" b="1">
                <a:solidFill>
                  <a:schemeClr val="tx2"/>
                </a:solidFill>
                <a:effectLst/>
              </a:rPr>
              <a:t>một số thập phân, ta viết lần lượt từ hàng cao đến hàng thấp: trước hết viết</a:t>
            </a:r>
            <a:r>
              <a:rPr lang="en-US" altLang="en-US" sz="2800" b="1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ffectLst/>
              </a:rPr>
              <a:t>phần nguyên</a:t>
            </a:r>
            <a:r>
              <a:rPr lang="en-US" altLang="en-US" sz="2800" b="1">
                <a:solidFill>
                  <a:srgbClr val="0000FF"/>
                </a:solidFill>
                <a:effectLst/>
              </a:rPr>
              <a:t>,</a:t>
            </a:r>
            <a:r>
              <a:rPr lang="en-US" altLang="en-US" sz="2800" b="1">
                <a:effectLst/>
              </a:rPr>
              <a:t> viết</a:t>
            </a:r>
            <a:r>
              <a:rPr lang="en-US" altLang="en-US" sz="2800" b="1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ffectLst/>
              </a:rPr>
              <a:t>dấu “phẩy”,</a:t>
            </a:r>
            <a:r>
              <a:rPr lang="en-US" altLang="en-US" sz="2800" b="1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800" b="1">
                <a:effectLst/>
              </a:rPr>
              <a:t>sau đó viết</a:t>
            </a:r>
            <a:r>
              <a:rPr lang="en-US" altLang="en-US" sz="2800" b="1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effectLst/>
              </a:rPr>
              <a:t>phần thập phân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F57F78E-E48C-4ADE-8D67-52676FD3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79" y="457200"/>
            <a:ext cx="5580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0070C0"/>
                </a:solidFill>
              </a:rPr>
              <a:t>Em hãy nêu cách viết số thập phân ?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1020</Words>
  <Application>Microsoft Office PowerPoint</Application>
  <PresentationFormat>On-screen Show (4:3)</PresentationFormat>
  <Paragraphs>303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.VnAristote</vt:lpstr>
      <vt:lpstr>.VnTime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     Bài 1: Đọc số thập phân; nêu phần nguyên, phần thập phân và giá trị theo vị trí của mỗi chữ số trong số đó:   63,42 ;       99,99 ;           81,325 ;             7,081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</dc:creator>
  <cp:lastModifiedBy>ms hong</cp:lastModifiedBy>
  <cp:revision>21</cp:revision>
  <cp:lastPrinted>1601-01-01T00:00:00Z</cp:lastPrinted>
  <dcterms:created xsi:type="dcterms:W3CDTF">2008-07-12T02:16:01Z</dcterms:created>
  <dcterms:modified xsi:type="dcterms:W3CDTF">2022-04-05T04:47:39Z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